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5"/>
    <p:sldMasterId id="2147483759" r:id="rId6"/>
  </p:sldMasterIdLst>
  <p:notesMasterIdLst>
    <p:notesMasterId r:id="rId31"/>
  </p:notesMasterIdLst>
  <p:handoutMasterIdLst>
    <p:handoutMasterId r:id="rId32"/>
  </p:handoutMasterIdLst>
  <p:sldIdLst>
    <p:sldId id="256" r:id="rId7"/>
    <p:sldId id="299" r:id="rId8"/>
    <p:sldId id="308" r:id="rId9"/>
    <p:sldId id="309" r:id="rId10"/>
    <p:sldId id="316" r:id="rId11"/>
    <p:sldId id="302" r:id="rId12"/>
    <p:sldId id="301" r:id="rId13"/>
    <p:sldId id="323" r:id="rId14"/>
    <p:sldId id="283" r:id="rId15"/>
    <p:sldId id="282" r:id="rId16"/>
    <p:sldId id="319" r:id="rId17"/>
    <p:sldId id="320" r:id="rId18"/>
    <p:sldId id="321" r:id="rId19"/>
    <p:sldId id="322" r:id="rId20"/>
    <p:sldId id="285" r:id="rId21"/>
    <p:sldId id="411" r:id="rId22"/>
    <p:sldId id="381" r:id="rId23"/>
    <p:sldId id="351" r:id="rId24"/>
    <p:sldId id="325" r:id="rId25"/>
    <p:sldId id="324" r:id="rId26"/>
    <p:sldId id="408" r:id="rId27"/>
    <p:sldId id="312" r:id="rId28"/>
    <p:sldId id="406" r:id="rId29"/>
    <p:sldId id="407" r:id="rId30"/>
  </p:sldIdLst>
  <p:sldSz cx="9144000" cy="6858000" type="screen4x3"/>
  <p:notesSz cx="6888163" cy="10020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702">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Hawkins" initials="J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A7D"/>
    <a:srgbClr val="020A0A"/>
    <a:srgbClr val="24B7B9"/>
    <a:srgbClr val="E7DED0"/>
    <a:srgbClr val="FF8F00"/>
    <a:srgbClr val="005581"/>
    <a:srgbClr val="00BCE4"/>
    <a:srgbClr val="850C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245B2-067C-6182-4422-E5CB7C960623}" v="111" dt="2020-07-14T10:35:39.360"/>
    <p1510:client id="{8AF19755-C80B-0153-80D2-FDE96FA06740}" v="5" dt="2020-06-01T19:17:21.813"/>
    <p1510:client id="{CFD1A338-22CD-0841-B3FD-CA7848DA22F7}" v="6" dt="2020-01-30T10:07:57.567"/>
    <p1510:client id="{DA7A1120-AA89-4BF5-8FAB-F97EA4D57A36}" v="8" dt="2020-07-17T10:19:59.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0733" autoAdjust="0"/>
  </p:normalViewPr>
  <p:slideViewPr>
    <p:cSldViewPr>
      <p:cViewPr varScale="1">
        <p:scale>
          <a:sx n="55" d="100"/>
          <a:sy n="55" d="100"/>
        </p:scale>
        <p:origin x="1624" y="48"/>
      </p:cViewPr>
      <p:guideLst>
        <p:guide orient="horz" pos="3702"/>
        <p:guide pos="2880"/>
      </p:guideLst>
    </p:cSldViewPr>
  </p:slideViewPr>
  <p:notesTextViewPr>
    <p:cViewPr>
      <p:scale>
        <a:sx n="100" d="100"/>
        <a:sy n="100" d="100"/>
      </p:scale>
      <p:origin x="0" y="0"/>
    </p:cViewPr>
  </p:notesTextViewPr>
  <p:sorterViewPr>
    <p:cViewPr varScale="1">
      <p:scale>
        <a:sx n="100" d="100"/>
        <a:sy n="100" d="100"/>
      </p:scale>
      <p:origin x="0" y="-2232"/>
    </p:cViewPr>
  </p:sorterViewPr>
  <p:notesViewPr>
    <p:cSldViewPr>
      <p:cViewPr varScale="1">
        <p:scale>
          <a:sx n="80" d="100"/>
          <a:sy n="80" d="100"/>
        </p:scale>
        <p:origin x="-3972" y="-108"/>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Sanderson" userId="S::linda.sanderson@clicsargent.org.uk::e283edb4-7790-45f3-b2e0-c22d3d41b85d" providerId="AD" clId="Web-{094245B2-067C-6182-4422-E5CB7C960623}"/>
    <pc:docChg chg="modSld">
      <pc:chgData name="Linda Sanderson" userId="S::linda.sanderson@clicsargent.org.uk::e283edb4-7790-45f3-b2e0-c22d3d41b85d" providerId="AD" clId="Web-{094245B2-067C-6182-4422-E5CB7C960623}" dt="2020-07-14T10:35:38.907" v="107" actId="20577"/>
      <pc:docMkLst>
        <pc:docMk/>
      </pc:docMkLst>
      <pc:sldChg chg="modSp">
        <pc:chgData name="Linda Sanderson" userId="S::linda.sanderson@clicsargent.org.uk::e283edb4-7790-45f3-b2e0-c22d3d41b85d" providerId="AD" clId="Web-{094245B2-067C-6182-4422-E5CB7C960623}" dt="2020-07-14T10:28:07.356" v="26" actId="20577"/>
        <pc:sldMkLst>
          <pc:docMk/>
          <pc:sldMk cId="0" sldId="256"/>
        </pc:sldMkLst>
        <pc:spChg chg="mod">
          <ac:chgData name="Linda Sanderson" userId="S::linda.sanderson@clicsargent.org.uk::e283edb4-7790-45f3-b2e0-c22d3d41b85d" providerId="AD" clId="Web-{094245B2-067C-6182-4422-E5CB7C960623}" dt="2020-07-14T10:28:07.356" v="26" actId="20577"/>
          <ac:spMkLst>
            <pc:docMk/>
            <pc:sldMk cId="0" sldId="256"/>
            <ac:spMk id="14340" creationId="{1739811D-3A95-4EE5-8CDF-8CCA2AAD1DFB}"/>
          </ac:spMkLst>
        </pc:spChg>
      </pc:sldChg>
      <pc:sldChg chg="modSp">
        <pc:chgData name="Linda Sanderson" userId="S::linda.sanderson@clicsargent.org.uk::e283edb4-7790-45f3-b2e0-c22d3d41b85d" providerId="AD" clId="Web-{094245B2-067C-6182-4422-E5CB7C960623}" dt="2020-07-14T10:35:38.907" v="107" actId="20577"/>
        <pc:sldMkLst>
          <pc:docMk/>
          <pc:sldMk cId="0" sldId="309"/>
        </pc:sldMkLst>
        <pc:spChg chg="mod">
          <ac:chgData name="Linda Sanderson" userId="S::linda.sanderson@clicsargent.org.uk::e283edb4-7790-45f3-b2e0-c22d3d41b85d" providerId="AD" clId="Web-{094245B2-067C-6182-4422-E5CB7C960623}" dt="2020-07-14T10:35:38.907" v="107" actId="20577"/>
          <ac:spMkLst>
            <pc:docMk/>
            <pc:sldMk cId="0" sldId="309"/>
            <ac:spMk id="18438" creationId="{CDCBE3AB-776A-42CA-A8BF-39143AF0EB67}"/>
          </ac:spMkLst>
        </pc:spChg>
        <pc:spChg chg="mod">
          <ac:chgData name="Linda Sanderson" userId="S::linda.sanderson@clicsargent.org.uk::e283edb4-7790-45f3-b2e0-c22d3d41b85d" providerId="AD" clId="Web-{094245B2-067C-6182-4422-E5CB7C960623}" dt="2020-07-14T10:34:51.797" v="101" actId="1076"/>
          <ac:spMkLst>
            <pc:docMk/>
            <pc:sldMk cId="0" sldId="309"/>
            <ac:spMk id="19460" creationId="{660F1BAB-2ECD-48CA-9D9D-5E30BF6E6949}"/>
          </ac:spMkLst>
        </pc:spChg>
      </pc:sldChg>
    </pc:docChg>
  </pc:docChgLst>
  <pc:docChgLst>
    <pc:chgData name="Jeanette Hawkins" userId="S::jeanette.hawkins@clicsargent.org.uk::4c6c750b-fad6-4618-95dc-8177e74a46f5" providerId="AD" clId="Web-{8AF19755-C80B-0153-80D2-FDE96FA06740}"/>
    <pc:docChg chg="modSld">
      <pc:chgData name="Jeanette Hawkins" userId="S::jeanette.hawkins@clicsargent.org.uk::4c6c750b-fad6-4618-95dc-8177e74a46f5" providerId="AD" clId="Web-{8AF19755-C80B-0153-80D2-FDE96FA06740}" dt="2020-06-01T19:17:21.813" v="3" actId="1076"/>
      <pc:docMkLst>
        <pc:docMk/>
      </pc:docMkLst>
      <pc:sldChg chg="addSp delSp modSp">
        <pc:chgData name="Jeanette Hawkins" userId="S::jeanette.hawkins@clicsargent.org.uk::4c6c750b-fad6-4618-95dc-8177e74a46f5" providerId="AD" clId="Web-{8AF19755-C80B-0153-80D2-FDE96FA06740}" dt="2020-06-01T19:17:21.813" v="3" actId="1076"/>
        <pc:sldMkLst>
          <pc:docMk/>
          <pc:sldMk cId="0" sldId="256"/>
        </pc:sldMkLst>
        <pc:picChg chg="del">
          <ac:chgData name="Jeanette Hawkins" userId="S::jeanette.hawkins@clicsargent.org.uk::4c6c750b-fad6-4618-95dc-8177e74a46f5" providerId="AD" clId="Web-{8AF19755-C80B-0153-80D2-FDE96FA06740}" dt="2020-06-01T19:16:39.716" v="0"/>
          <ac:picMkLst>
            <pc:docMk/>
            <pc:sldMk cId="0" sldId="256"/>
            <ac:picMk id="2" creationId="{00000000-0000-0000-0000-000000000000}"/>
          </ac:picMkLst>
        </pc:picChg>
        <pc:picChg chg="add mod">
          <ac:chgData name="Jeanette Hawkins" userId="S::jeanette.hawkins@clicsargent.org.uk::4c6c750b-fad6-4618-95dc-8177e74a46f5" providerId="AD" clId="Web-{8AF19755-C80B-0153-80D2-FDE96FA06740}" dt="2020-06-01T19:17:21.813" v="3" actId="1076"/>
          <ac:picMkLst>
            <pc:docMk/>
            <pc:sldMk cId="0" sldId="256"/>
            <ac:picMk id="4" creationId="{9563CCB2-FE85-462F-A18F-C4CFDE55E4B1}"/>
          </ac:picMkLst>
        </pc:picChg>
      </pc:sldChg>
    </pc:docChg>
  </pc:docChgLst>
  <pc:docChgLst>
    <pc:chgData name="Linda Sanderson" userId="S::linda.sanderson@clicsargent.org.uk::e283edb4-7790-45f3-b2e0-c22d3d41b85d" providerId="AD" clId="Web-{DA7A1120-AA89-4BF5-8FAB-F97EA4D57A36}"/>
    <pc:docChg chg="modSld">
      <pc:chgData name="Linda Sanderson" userId="S::linda.sanderson@clicsargent.org.uk::e283edb4-7790-45f3-b2e0-c22d3d41b85d" providerId="AD" clId="Web-{DA7A1120-AA89-4BF5-8FAB-F97EA4D57A36}" dt="2020-07-17T10:19:59.214" v="6" actId="1076"/>
      <pc:docMkLst>
        <pc:docMk/>
      </pc:docMkLst>
      <pc:sldChg chg="addSp delSp modSp">
        <pc:chgData name="Linda Sanderson" userId="S::linda.sanderson@clicsargent.org.uk::e283edb4-7790-45f3-b2e0-c22d3d41b85d" providerId="AD" clId="Web-{DA7A1120-AA89-4BF5-8FAB-F97EA4D57A36}" dt="2020-07-17T10:19:59.214" v="6" actId="1076"/>
        <pc:sldMkLst>
          <pc:docMk/>
          <pc:sldMk cId="0" sldId="283"/>
        </pc:sldMkLst>
        <pc:picChg chg="add mod">
          <ac:chgData name="Linda Sanderson" userId="S::linda.sanderson@clicsargent.org.uk::e283edb4-7790-45f3-b2e0-c22d3d41b85d" providerId="AD" clId="Web-{DA7A1120-AA89-4BF5-8FAB-F97EA4D57A36}" dt="2020-07-17T10:19:59.214" v="6" actId="1076"/>
          <ac:picMkLst>
            <pc:docMk/>
            <pc:sldMk cId="0" sldId="283"/>
            <ac:picMk id="2" creationId="{84549CC7-AB3F-486D-845D-C65EE8C4A005}"/>
          </ac:picMkLst>
        </pc:picChg>
        <pc:picChg chg="del">
          <ac:chgData name="Linda Sanderson" userId="S::linda.sanderson@clicsargent.org.uk::e283edb4-7790-45f3-b2e0-c22d3d41b85d" providerId="AD" clId="Web-{DA7A1120-AA89-4BF5-8FAB-F97EA4D57A36}" dt="2020-07-17T10:17:53.150" v="0"/>
          <ac:picMkLst>
            <pc:docMk/>
            <pc:sldMk cId="0" sldId="283"/>
            <ac:picMk id="102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5D73D-C041-403D-A407-3103F4AC423D}"/>
              </a:ext>
            </a:extLst>
          </p:cNvPr>
          <p:cNvSpPr>
            <a:spLocks noGrp="1"/>
          </p:cNvSpPr>
          <p:nvPr>
            <p:ph type="hdr" sz="quarter"/>
          </p:nvPr>
        </p:nvSpPr>
        <p:spPr>
          <a:xfrm>
            <a:off x="0" y="0"/>
            <a:ext cx="2984500" cy="501650"/>
          </a:xfrm>
          <a:prstGeom prst="rect">
            <a:avLst/>
          </a:prstGeom>
        </p:spPr>
        <p:txBody>
          <a:bodyPr vert="horz" wrap="square" lIns="96616" tIns="48308" rIns="96616" bIns="48308"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a:extLst>
              <a:ext uri="{FF2B5EF4-FFF2-40B4-BE49-F238E27FC236}">
                <a16:creationId xmlns:a16="http://schemas.microsoft.com/office/drawing/2014/main" id="{C8AFFDAA-B014-422C-859B-9EE1A9AD0446}"/>
              </a:ext>
            </a:extLst>
          </p:cNvPr>
          <p:cNvSpPr>
            <a:spLocks noGrp="1"/>
          </p:cNvSpPr>
          <p:nvPr>
            <p:ph type="dt" sz="quarter" idx="1"/>
          </p:nvPr>
        </p:nvSpPr>
        <p:spPr>
          <a:xfrm>
            <a:off x="3902075" y="0"/>
            <a:ext cx="2984500" cy="501650"/>
          </a:xfrm>
          <a:prstGeom prst="rect">
            <a:avLst/>
          </a:prstGeom>
        </p:spPr>
        <p:txBody>
          <a:bodyPr vert="horz" wrap="square" lIns="96616" tIns="48308" rIns="96616" bIns="48308" numCol="1" anchor="t" anchorCtr="0" compatLnSpc="1">
            <a:prstTxWarp prst="textNoShape">
              <a:avLst/>
            </a:prstTxWarp>
          </a:bodyPr>
          <a:lstStyle>
            <a:lvl1pPr algn="r" eaLnBrk="1" hangingPunct="1">
              <a:defRPr sz="1300"/>
            </a:lvl1pPr>
          </a:lstStyle>
          <a:p>
            <a:pPr>
              <a:defRPr/>
            </a:pPr>
            <a:fld id="{797C0005-029F-4D63-8A6E-3046EC27E8B1}" type="datetime1">
              <a:rPr lang="en-GB" altLang="en-US"/>
              <a:pPr>
                <a:defRPr/>
              </a:pPr>
              <a:t>29/10/2020</a:t>
            </a:fld>
            <a:endParaRPr lang="en-US" altLang="en-US"/>
          </a:p>
        </p:txBody>
      </p:sp>
      <p:sp>
        <p:nvSpPr>
          <p:cNvPr id="4" name="Footer Placeholder 3">
            <a:extLst>
              <a:ext uri="{FF2B5EF4-FFF2-40B4-BE49-F238E27FC236}">
                <a16:creationId xmlns:a16="http://schemas.microsoft.com/office/drawing/2014/main" id="{5DDAE80E-AC6A-4D23-BAA2-938DC42CFAEB}"/>
              </a:ext>
            </a:extLst>
          </p:cNvPr>
          <p:cNvSpPr>
            <a:spLocks noGrp="1"/>
          </p:cNvSpPr>
          <p:nvPr>
            <p:ph type="ftr" sz="quarter" idx="2"/>
          </p:nvPr>
        </p:nvSpPr>
        <p:spPr>
          <a:xfrm>
            <a:off x="0" y="9517063"/>
            <a:ext cx="2984500" cy="501650"/>
          </a:xfrm>
          <a:prstGeom prst="rect">
            <a:avLst/>
          </a:prstGeom>
        </p:spPr>
        <p:txBody>
          <a:bodyPr vert="horz" wrap="square" lIns="96616" tIns="48308" rIns="96616" bIns="48308" numCol="1" anchor="b" anchorCtr="0" compatLnSpc="1">
            <a:prstTxWarp prst="textNoShape">
              <a:avLst/>
            </a:prstTxWarp>
          </a:bodyPr>
          <a:lstStyle>
            <a:lvl1pPr eaLnBrk="1" hangingPunct="1">
              <a:defRPr sz="1300"/>
            </a:lvl1pPr>
          </a:lstStyle>
          <a:p>
            <a:pPr>
              <a:defRPr/>
            </a:pPr>
            <a:r>
              <a:rPr lang="en-GB" altLang="en-US"/>
              <a:t>CYP Haem / Onc Telephone Triage Training Master Slides</a:t>
            </a:r>
            <a:endParaRPr lang="en-US" altLang="en-US"/>
          </a:p>
        </p:txBody>
      </p:sp>
      <p:sp>
        <p:nvSpPr>
          <p:cNvPr id="5" name="Slide Number Placeholder 4">
            <a:extLst>
              <a:ext uri="{FF2B5EF4-FFF2-40B4-BE49-F238E27FC236}">
                <a16:creationId xmlns:a16="http://schemas.microsoft.com/office/drawing/2014/main" id="{1D9B0629-C95E-49E8-A763-626021F9C90D}"/>
              </a:ext>
            </a:extLst>
          </p:cNvPr>
          <p:cNvSpPr>
            <a:spLocks noGrp="1"/>
          </p:cNvSpPr>
          <p:nvPr>
            <p:ph type="sldNum" sz="quarter" idx="3"/>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fld id="{293729D3-89A2-42A0-B476-746CC7E335C3}" type="slidenum">
              <a:rPr lang="en-US" altLang="en-US"/>
              <a:pPr/>
              <a:t>‹#›</a:t>
            </a:fld>
            <a:endParaRPr lang="en-US" altLang="en-US"/>
          </a:p>
        </p:txBody>
      </p:sp>
    </p:spTree>
    <p:extLst>
      <p:ext uri="{BB962C8B-B14F-4D97-AF65-F5344CB8AC3E}">
        <p14:creationId xmlns:p14="http://schemas.microsoft.com/office/powerpoint/2010/main" val="337908946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92890-79E9-4286-922B-C2F7A1D0ECBD}"/>
              </a:ext>
            </a:extLst>
          </p:cNvPr>
          <p:cNvSpPr>
            <a:spLocks noGrp="1"/>
          </p:cNvSpPr>
          <p:nvPr>
            <p:ph type="hdr" sz="quarter"/>
          </p:nvPr>
        </p:nvSpPr>
        <p:spPr>
          <a:xfrm>
            <a:off x="0" y="0"/>
            <a:ext cx="2984500" cy="501650"/>
          </a:xfrm>
          <a:prstGeom prst="rect">
            <a:avLst/>
          </a:prstGeom>
        </p:spPr>
        <p:txBody>
          <a:bodyPr vert="horz" wrap="square" lIns="96616" tIns="48308" rIns="96616" bIns="48308"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a:extLst>
              <a:ext uri="{FF2B5EF4-FFF2-40B4-BE49-F238E27FC236}">
                <a16:creationId xmlns:a16="http://schemas.microsoft.com/office/drawing/2014/main" id="{84DB2C07-ED54-4FD6-A2C9-ABB754839061}"/>
              </a:ext>
            </a:extLst>
          </p:cNvPr>
          <p:cNvSpPr>
            <a:spLocks noGrp="1"/>
          </p:cNvSpPr>
          <p:nvPr>
            <p:ph type="dt" idx="1"/>
          </p:nvPr>
        </p:nvSpPr>
        <p:spPr>
          <a:xfrm>
            <a:off x="3902075" y="0"/>
            <a:ext cx="2984500" cy="501650"/>
          </a:xfrm>
          <a:prstGeom prst="rect">
            <a:avLst/>
          </a:prstGeom>
        </p:spPr>
        <p:txBody>
          <a:bodyPr vert="horz" wrap="square" lIns="96616" tIns="48308" rIns="96616" bIns="48308" numCol="1" anchor="t" anchorCtr="0" compatLnSpc="1">
            <a:prstTxWarp prst="textNoShape">
              <a:avLst/>
            </a:prstTxWarp>
          </a:bodyPr>
          <a:lstStyle>
            <a:lvl1pPr algn="r" eaLnBrk="1" hangingPunct="1">
              <a:defRPr sz="1300"/>
            </a:lvl1pPr>
          </a:lstStyle>
          <a:p>
            <a:pPr>
              <a:defRPr/>
            </a:pPr>
            <a:fld id="{2706618B-3FCB-48F5-A2DE-83DBB84BC730}" type="datetime1">
              <a:rPr lang="en-GB" altLang="en-US"/>
              <a:pPr>
                <a:defRPr/>
              </a:pPr>
              <a:t>29/10/2020</a:t>
            </a:fld>
            <a:endParaRPr lang="en-US" altLang="en-US"/>
          </a:p>
        </p:txBody>
      </p:sp>
      <p:sp>
        <p:nvSpPr>
          <p:cNvPr id="4" name="Slide Image Placeholder 3">
            <a:extLst>
              <a:ext uri="{FF2B5EF4-FFF2-40B4-BE49-F238E27FC236}">
                <a16:creationId xmlns:a16="http://schemas.microsoft.com/office/drawing/2014/main" id="{EC04B211-900B-4227-8E26-2A679840794F}"/>
              </a:ext>
            </a:extLst>
          </p:cNvPr>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US" noProof="0" dirty="0"/>
          </a:p>
        </p:txBody>
      </p:sp>
      <p:sp>
        <p:nvSpPr>
          <p:cNvPr id="5" name="Notes Placeholder 4">
            <a:extLst>
              <a:ext uri="{FF2B5EF4-FFF2-40B4-BE49-F238E27FC236}">
                <a16:creationId xmlns:a16="http://schemas.microsoft.com/office/drawing/2014/main" id="{A393A07C-D978-426C-98CD-4BC49A97B046}"/>
              </a:ext>
            </a:extLst>
          </p:cNvPr>
          <p:cNvSpPr>
            <a:spLocks noGrp="1"/>
          </p:cNvSpPr>
          <p:nvPr>
            <p:ph type="body" sz="quarter" idx="3"/>
          </p:nvPr>
        </p:nvSpPr>
        <p:spPr>
          <a:xfrm>
            <a:off x="688975" y="4759325"/>
            <a:ext cx="5510213" cy="4510088"/>
          </a:xfrm>
          <a:prstGeom prst="rect">
            <a:avLst/>
          </a:prstGeom>
        </p:spPr>
        <p:txBody>
          <a:bodyPr vert="horz" wrap="square" lIns="96616" tIns="48308" rIns="96616" bIns="48308"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927D935F-9EAE-4FF4-92F9-0F42BCC8F016}"/>
              </a:ext>
            </a:extLst>
          </p:cNvPr>
          <p:cNvSpPr>
            <a:spLocks noGrp="1"/>
          </p:cNvSpPr>
          <p:nvPr>
            <p:ph type="ftr" sz="quarter" idx="4"/>
          </p:nvPr>
        </p:nvSpPr>
        <p:spPr>
          <a:xfrm>
            <a:off x="0" y="9517063"/>
            <a:ext cx="2984500" cy="501650"/>
          </a:xfrm>
          <a:prstGeom prst="rect">
            <a:avLst/>
          </a:prstGeom>
        </p:spPr>
        <p:txBody>
          <a:bodyPr vert="horz" wrap="square" lIns="96616" tIns="48308" rIns="96616" bIns="48308" numCol="1" anchor="b" anchorCtr="0" compatLnSpc="1">
            <a:prstTxWarp prst="textNoShape">
              <a:avLst/>
            </a:prstTxWarp>
          </a:bodyPr>
          <a:lstStyle>
            <a:lvl1pPr eaLnBrk="1" hangingPunct="1">
              <a:defRPr sz="1300"/>
            </a:lvl1pPr>
          </a:lstStyle>
          <a:p>
            <a:pPr>
              <a:defRPr/>
            </a:pPr>
            <a:r>
              <a:rPr lang="en-GB" altLang="en-US"/>
              <a:t>CYP Haem / Onc Telephone Triage Training Master Slides</a:t>
            </a:r>
            <a:endParaRPr lang="en-US" altLang="en-US"/>
          </a:p>
        </p:txBody>
      </p:sp>
      <p:sp>
        <p:nvSpPr>
          <p:cNvPr id="7" name="Slide Number Placeholder 6">
            <a:extLst>
              <a:ext uri="{FF2B5EF4-FFF2-40B4-BE49-F238E27FC236}">
                <a16:creationId xmlns:a16="http://schemas.microsoft.com/office/drawing/2014/main" id="{4B6BB88D-A33D-4136-B428-1124CBB41F64}"/>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vl1pPr>
          </a:lstStyle>
          <a:p>
            <a:fld id="{24E62091-8EB8-40CE-9552-B2EA00C2D7C1}" type="slidenum">
              <a:rPr lang="en-US" altLang="en-US"/>
              <a:pPr/>
              <a:t>‹#›</a:t>
            </a:fld>
            <a:endParaRPr lang="en-US" altLang="en-US"/>
          </a:p>
        </p:txBody>
      </p:sp>
    </p:spTree>
    <p:extLst>
      <p:ext uri="{BB962C8B-B14F-4D97-AF65-F5344CB8AC3E}">
        <p14:creationId xmlns:p14="http://schemas.microsoft.com/office/powerpoint/2010/main" val="2164649922"/>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F3EFAA8-EA34-4E29-9CD8-6B618657FB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EF827C2-58A2-4683-9CBC-04FA6CA163F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GB" altLang="en-US" dirty="0"/>
          </a:p>
        </p:txBody>
      </p:sp>
      <p:sp>
        <p:nvSpPr>
          <p:cNvPr id="39940" name="Slide Number Placeholder 3">
            <a:extLst>
              <a:ext uri="{FF2B5EF4-FFF2-40B4-BE49-F238E27FC236}">
                <a16:creationId xmlns:a16="http://schemas.microsoft.com/office/drawing/2014/main" id="{9F145F20-2BB5-46DE-B9F8-D62CA51C3B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5FBCE85-3665-414D-9E8D-3F2D2C8D5099}" type="slidenum">
              <a:rPr lang="en-US" altLang="en-US" sz="1300">
                <a:latin typeface="Arial" panose="020B0604020202020204" pitchFamily="34" charset="0"/>
              </a:rPr>
              <a:pPr>
                <a:spcBef>
                  <a:spcPct val="0"/>
                </a:spcBef>
              </a:pPr>
              <a:t>1</a:t>
            </a:fld>
            <a:endParaRPr lang="en-US" altLang="en-US" sz="1300" dirty="0">
              <a:latin typeface="Arial" panose="020B0604020202020204" pitchFamily="34" charset="0"/>
            </a:endParaRPr>
          </a:p>
        </p:txBody>
      </p:sp>
      <p:sp>
        <p:nvSpPr>
          <p:cNvPr id="39941" name="Date Placeholder 4">
            <a:extLst>
              <a:ext uri="{FF2B5EF4-FFF2-40B4-BE49-F238E27FC236}">
                <a16:creationId xmlns:a16="http://schemas.microsoft.com/office/drawing/2014/main" id="{82335C63-B304-41D1-A034-DCBA49253EF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CE14E10-1B73-4FF5-9A8D-43C77BC4B737}" type="datetime1">
              <a:rPr lang="en-GB" altLang="en-US" sz="1300" smtClean="0">
                <a:latin typeface="Arial" panose="020B0604020202020204" pitchFamily="34" charset="0"/>
              </a:rPr>
              <a:pPr>
                <a:spcBef>
                  <a:spcPct val="0"/>
                </a:spcBef>
              </a:pPr>
              <a:t>29/10/2020</a:t>
            </a:fld>
            <a:endParaRPr lang="en-US" altLang="en-US" sz="1300" dirty="0">
              <a:latin typeface="Arial" panose="020B0604020202020204" pitchFamily="34" charset="0"/>
            </a:endParaRPr>
          </a:p>
        </p:txBody>
      </p:sp>
      <p:sp>
        <p:nvSpPr>
          <p:cNvPr id="39942" name="Footer Placeholder 5">
            <a:extLst>
              <a:ext uri="{FF2B5EF4-FFF2-40B4-BE49-F238E27FC236}">
                <a16:creationId xmlns:a16="http://schemas.microsoft.com/office/drawing/2014/main" id="{ABF72D2B-90ED-423E-BBDA-DA6AF89DDCA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GB" altLang="en-US" sz="1300" dirty="0">
                <a:latin typeface="Arial" panose="020B0604020202020204" pitchFamily="34" charset="0"/>
              </a:rPr>
              <a:t>CYP Haem / </a:t>
            </a:r>
            <a:r>
              <a:rPr lang="en-GB" altLang="en-US" sz="1300" dirty="0" err="1">
                <a:latin typeface="Arial" panose="020B0604020202020204" pitchFamily="34" charset="0"/>
              </a:rPr>
              <a:t>Onc</a:t>
            </a:r>
            <a:r>
              <a:rPr lang="en-GB" altLang="en-US" sz="1300">
                <a:latin typeface="Arial" panose="020B0604020202020204" pitchFamily="34" charset="0"/>
              </a:rPr>
              <a:t> Telephone Triage Training Master Slides</a:t>
            </a:r>
            <a:endParaRPr lang="en-US" altLang="en-US" sz="13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4B45421-A4CF-4043-8A70-1A73B5ABB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31A2749-19FA-40E0-8E5D-6AE7B04F1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8132" name="Date Placeholder 3">
            <a:extLst>
              <a:ext uri="{FF2B5EF4-FFF2-40B4-BE49-F238E27FC236}">
                <a16:creationId xmlns:a16="http://schemas.microsoft.com/office/drawing/2014/main" id="{5DB74FAD-4344-44AA-A01A-29A132D012F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942858-D062-47DE-A708-86394B5648F0}" type="datetime1">
              <a:rPr lang="en-GB" altLang="en-US" smtClean="0"/>
              <a:pPr/>
              <a:t>29/10/2020</a:t>
            </a:fld>
            <a:endParaRPr lang="en-US" altLang="en-US"/>
          </a:p>
        </p:txBody>
      </p:sp>
      <p:sp>
        <p:nvSpPr>
          <p:cNvPr id="48133" name="Footer Placeholder 4">
            <a:extLst>
              <a:ext uri="{FF2B5EF4-FFF2-40B4-BE49-F238E27FC236}">
                <a16:creationId xmlns:a16="http://schemas.microsoft.com/office/drawing/2014/main" id="{75D4AB6F-9022-48AF-B176-767DCF56DA2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8134" name="Slide Number Placeholder 5">
            <a:extLst>
              <a:ext uri="{FF2B5EF4-FFF2-40B4-BE49-F238E27FC236}">
                <a16:creationId xmlns:a16="http://schemas.microsoft.com/office/drawing/2014/main" id="{C895F110-D812-4AFF-875B-9A3A409025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40FB3C-1A76-451D-914D-001720E71831}"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142D458-9C85-4431-9DCE-5D8FF71892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9FCE8B7-F7F5-4F63-9D28-0449A28639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9156" name="Date Placeholder 3">
            <a:extLst>
              <a:ext uri="{FF2B5EF4-FFF2-40B4-BE49-F238E27FC236}">
                <a16:creationId xmlns:a16="http://schemas.microsoft.com/office/drawing/2014/main" id="{08E386C3-E71D-477E-A512-3C41582491F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D3168E-2B26-4403-BEEB-56333DB48736}" type="datetime1">
              <a:rPr lang="en-GB" altLang="en-US" smtClean="0"/>
              <a:pPr/>
              <a:t>29/10/2020</a:t>
            </a:fld>
            <a:endParaRPr lang="en-US" altLang="en-US"/>
          </a:p>
        </p:txBody>
      </p:sp>
      <p:sp>
        <p:nvSpPr>
          <p:cNvPr id="49157" name="Footer Placeholder 4">
            <a:extLst>
              <a:ext uri="{FF2B5EF4-FFF2-40B4-BE49-F238E27FC236}">
                <a16:creationId xmlns:a16="http://schemas.microsoft.com/office/drawing/2014/main" id="{76C6EB7E-0ED7-4345-A45D-F80974DCD65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9158" name="Slide Number Placeholder 5">
            <a:extLst>
              <a:ext uri="{FF2B5EF4-FFF2-40B4-BE49-F238E27FC236}">
                <a16:creationId xmlns:a16="http://schemas.microsoft.com/office/drawing/2014/main" id="{29D095BD-79E3-401F-861F-8E7AC2C3A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30D021-E115-40D6-AE81-4046E81B8269}"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4230135-4938-44B2-80CC-A65F417B49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1B66348-572A-4F6F-8302-0367FC5DF8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0180" name="Date Placeholder 3">
            <a:extLst>
              <a:ext uri="{FF2B5EF4-FFF2-40B4-BE49-F238E27FC236}">
                <a16:creationId xmlns:a16="http://schemas.microsoft.com/office/drawing/2014/main" id="{521306E6-BA47-4582-AC19-91A58AD6F39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E85238-DA36-45E0-ADED-4374ED1FBC1A}" type="datetime1">
              <a:rPr lang="en-GB" altLang="en-US" smtClean="0"/>
              <a:pPr/>
              <a:t>29/10/2020</a:t>
            </a:fld>
            <a:endParaRPr lang="en-US" altLang="en-US"/>
          </a:p>
        </p:txBody>
      </p:sp>
      <p:sp>
        <p:nvSpPr>
          <p:cNvPr id="50181" name="Footer Placeholder 4">
            <a:extLst>
              <a:ext uri="{FF2B5EF4-FFF2-40B4-BE49-F238E27FC236}">
                <a16:creationId xmlns:a16="http://schemas.microsoft.com/office/drawing/2014/main" id="{8A13F3BC-2EA2-4CE5-BC85-FD0F0D6A70E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0182" name="Slide Number Placeholder 5">
            <a:extLst>
              <a:ext uri="{FF2B5EF4-FFF2-40B4-BE49-F238E27FC236}">
                <a16:creationId xmlns:a16="http://schemas.microsoft.com/office/drawing/2014/main" id="{E863ADA1-EB58-481D-8485-0045D49FD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5F6A4C-A652-4DDB-89F4-6503B2036B75}"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6D07B6F-AC4C-467E-9124-8D58DD8639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5E0E034-39B4-48D2-B211-E1DB94C9B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1204" name="Date Placeholder 3">
            <a:extLst>
              <a:ext uri="{FF2B5EF4-FFF2-40B4-BE49-F238E27FC236}">
                <a16:creationId xmlns:a16="http://schemas.microsoft.com/office/drawing/2014/main" id="{F71F4A89-F219-4542-A26D-674BCC5E1EE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F3C9AC-43BE-45C8-90A3-25C8446820BC}" type="datetime1">
              <a:rPr lang="en-GB" altLang="en-US" smtClean="0"/>
              <a:pPr/>
              <a:t>29/10/2020</a:t>
            </a:fld>
            <a:endParaRPr lang="en-US" altLang="en-US"/>
          </a:p>
        </p:txBody>
      </p:sp>
      <p:sp>
        <p:nvSpPr>
          <p:cNvPr id="51205" name="Footer Placeholder 4">
            <a:extLst>
              <a:ext uri="{FF2B5EF4-FFF2-40B4-BE49-F238E27FC236}">
                <a16:creationId xmlns:a16="http://schemas.microsoft.com/office/drawing/2014/main" id="{7D391DF7-581C-4708-B1B5-136861865A3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1206" name="Slide Number Placeholder 5">
            <a:extLst>
              <a:ext uri="{FF2B5EF4-FFF2-40B4-BE49-F238E27FC236}">
                <a16:creationId xmlns:a16="http://schemas.microsoft.com/office/drawing/2014/main" id="{68480CC2-8C9C-4393-B414-3B93E5D475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C16F997-CD29-4913-9E2E-DC9AF549A294}"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29/10/2020</a:t>
            </a:fld>
            <a:endParaRPr lang="en-US" altLang="en-US"/>
          </a:p>
        </p:txBody>
      </p:sp>
      <p:sp>
        <p:nvSpPr>
          <p:cNvPr id="5" name="Footer Placeholder 4"/>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14</a:t>
            </a:fld>
            <a:endParaRPr lang="en-US" altLang="en-US"/>
          </a:p>
        </p:txBody>
      </p:sp>
    </p:spTree>
    <p:extLst>
      <p:ext uri="{BB962C8B-B14F-4D97-AF65-F5344CB8AC3E}">
        <p14:creationId xmlns:p14="http://schemas.microsoft.com/office/powerpoint/2010/main" val="317521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6C79BEC-A272-4D34-8776-059A9B6B4E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0098D59-890F-4122-B4A1-C2FDCFFF2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2228" name="Date Placeholder 3">
            <a:extLst>
              <a:ext uri="{FF2B5EF4-FFF2-40B4-BE49-F238E27FC236}">
                <a16:creationId xmlns:a16="http://schemas.microsoft.com/office/drawing/2014/main" id="{06638325-56B0-4784-8588-7B607DAC761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059283-6C8D-44DF-BAC9-2FBF8E2A16AA}" type="datetime1">
              <a:rPr lang="en-GB" altLang="en-US" smtClean="0"/>
              <a:pPr/>
              <a:t>29/10/2020</a:t>
            </a:fld>
            <a:endParaRPr lang="en-US" altLang="en-US"/>
          </a:p>
        </p:txBody>
      </p:sp>
      <p:sp>
        <p:nvSpPr>
          <p:cNvPr id="52229" name="Footer Placeholder 4">
            <a:extLst>
              <a:ext uri="{FF2B5EF4-FFF2-40B4-BE49-F238E27FC236}">
                <a16:creationId xmlns:a16="http://schemas.microsoft.com/office/drawing/2014/main" id="{6157DC97-8196-4874-BCC4-729091C6264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2230" name="Slide Number Placeholder 5">
            <a:extLst>
              <a:ext uri="{FF2B5EF4-FFF2-40B4-BE49-F238E27FC236}">
                <a16:creationId xmlns:a16="http://schemas.microsoft.com/office/drawing/2014/main" id="{245DA153-77BA-46E4-9B58-79948BF698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FA9B3A-3E02-4E5E-A73F-9656D6D8CE5E}"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29/10/2020</a:t>
            </a:fld>
            <a:endParaRPr lang="en-US" altLang="en-US"/>
          </a:p>
        </p:txBody>
      </p:sp>
      <p:sp>
        <p:nvSpPr>
          <p:cNvPr id="5" name="Footer Placeholder 4"/>
          <p:cNvSpPr>
            <a:spLocks noGrp="1"/>
          </p:cNvSpPr>
          <p:nvPr>
            <p:ph type="ftr" sz="quarter" idx="11"/>
          </p:nvPr>
        </p:nvSpPr>
        <p:spPr/>
        <p:txBody>
          <a:bodyPr/>
          <a:lstStyle/>
          <a:p>
            <a:pPr>
              <a:defRPr/>
            </a:pPr>
            <a:r>
              <a:rPr lang="en-GB" altLang="en-US" smtClean="0"/>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16</a:t>
            </a:fld>
            <a:endParaRPr lang="en-US" altLang="en-US"/>
          </a:p>
        </p:txBody>
      </p:sp>
    </p:spTree>
    <p:extLst>
      <p:ext uri="{BB962C8B-B14F-4D97-AF65-F5344CB8AC3E}">
        <p14:creationId xmlns:p14="http://schemas.microsoft.com/office/powerpoint/2010/main" val="2589328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F7A28DD-4F61-4B18-84EB-946804D9EF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5505BC83-5DEB-49EC-A3CD-FCBCDF9BE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3252" name="Date Placeholder 3">
            <a:extLst>
              <a:ext uri="{FF2B5EF4-FFF2-40B4-BE49-F238E27FC236}">
                <a16:creationId xmlns:a16="http://schemas.microsoft.com/office/drawing/2014/main" id="{769621EC-A731-4B8B-94CD-1FC942CAF9F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21E6C0-2632-4517-9977-90D97B467DE3}" type="datetime1">
              <a:rPr lang="en-GB" altLang="en-US" smtClean="0"/>
              <a:pPr/>
              <a:t>29/10/2020</a:t>
            </a:fld>
            <a:endParaRPr lang="en-US" altLang="en-US"/>
          </a:p>
        </p:txBody>
      </p:sp>
      <p:sp>
        <p:nvSpPr>
          <p:cNvPr id="53253" name="Footer Placeholder 4">
            <a:extLst>
              <a:ext uri="{FF2B5EF4-FFF2-40B4-BE49-F238E27FC236}">
                <a16:creationId xmlns:a16="http://schemas.microsoft.com/office/drawing/2014/main" id="{92CB777C-0DC8-435E-AA65-63101C63C9E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3254" name="Slide Number Placeholder 5">
            <a:extLst>
              <a:ext uri="{FF2B5EF4-FFF2-40B4-BE49-F238E27FC236}">
                <a16:creationId xmlns:a16="http://schemas.microsoft.com/office/drawing/2014/main" id="{C6884806-AD48-4AAF-A511-DAB9F9CFD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237286-4225-4F94-9C38-DBC9657E4F41}"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013F344-FF8F-4E44-8E56-2C3074D052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297D025-5F4E-4F08-8D8F-D93D759F10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4276" name="Date Placeholder 3">
            <a:extLst>
              <a:ext uri="{FF2B5EF4-FFF2-40B4-BE49-F238E27FC236}">
                <a16:creationId xmlns:a16="http://schemas.microsoft.com/office/drawing/2014/main" id="{0FD44D82-9473-4202-9CE8-B38D2D65901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45A6148-8304-4841-9456-D4BBC2C851F5}" type="datetime1">
              <a:rPr lang="en-GB" altLang="en-US" smtClean="0"/>
              <a:pPr/>
              <a:t>29/10/2020</a:t>
            </a:fld>
            <a:endParaRPr lang="en-US" altLang="en-US"/>
          </a:p>
        </p:txBody>
      </p:sp>
      <p:sp>
        <p:nvSpPr>
          <p:cNvPr id="54277" name="Footer Placeholder 4">
            <a:extLst>
              <a:ext uri="{FF2B5EF4-FFF2-40B4-BE49-F238E27FC236}">
                <a16:creationId xmlns:a16="http://schemas.microsoft.com/office/drawing/2014/main" id="{366C75DC-824C-4D0E-80BF-97E929A97D5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4278" name="Slide Number Placeholder 5">
            <a:extLst>
              <a:ext uri="{FF2B5EF4-FFF2-40B4-BE49-F238E27FC236}">
                <a16:creationId xmlns:a16="http://schemas.microsoft.com/office/drawing/2014/main" id="{7DF2453F-DAAC-427B-AFF4-71CD3AD557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4ECE03-4F90-47C9-B567-6B4542C6F557}"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9247A57-03D5-45C9-97A3-0F0B708D14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929CCAE-2B84-40E7-8ED5-DFCF5259AB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5300" name="Date Placeholder 3">
            <a:extLst>
              <a:ext uri="{FF2B5EF4-FFF2-40B4-BE49-F238E27FC236}">
                <a16:creationId xmlns:a16="http://schemas.microsoft.com/office/drawing/2014/main" id="{1D8D1147-663A-47FE-A4A0-38CB73BAD80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951DB8-05FF-4446-8B6F-4858B853114C}" type="datetime1">
              <a:rPr lang="en-GB" altLang="en-US" smtClean="0"/>
              <a:pPr/>
              <a:t>29/10/2020</a:t>
            </a:fld>
            <a:endParaRPr lang="en-US" altLang="en-US"/>
          </a:p>
        </p:txBody>
      </p:sp>
      <p:sp>
        <p:nvSpPr>
          <p:cNvPr id="55301" name="Footer Placeholder 4">
            <a:extLst>
              <a:ext uri="{FF2B5EF4-FFF2-40B4-BE49-F238E27FC236}">
                <a16:creationId xmlns:a16="http://schemas.microsoft.com/office/drawing/2014/main" id="{49677FAD-8732-42D9-B4B1-46569448067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5302" name="Slide Number Placeholder 5">
            <a:extLst>
              <a:ext uri="{FF2B5EF4-FFF2-40B4-BE49-F238E27FC236}">
                <a16:creationId xmlns:a16="http://schemas.microsoft.com/office/drawing/2014/main" id="{16FDDA08-4693-4AEE-91E3-FDF45CCD8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0C32F5F-6404-42A2-939E-10F041F667FC}"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CDAFAA0-F234-4B21-BE8B-EBF137A7BE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A92989D-0E2D-43BE-B0DC-2D3CDABE69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Background</a:t>
            </a:r>
          </a:p>
          <a:p>
            <a:pPr marL="0" indent="0" eaLnBrk="1" hangingPunct="1">
              <a:buFont typeface="Arial" panose="020B0604020202020204" pitchFamily="34" charset="0"/>
              <a:buNone/>
            </a:pPr>
            <a:r>
              <a:rPr lang="en-GB" altLang="en-US" sz="1200" dirty="0">
                <a:latin typeface="Helvetica" panose="020B0604020202020204" pitchFamily="34" charset="0"/>
              </a:rPr>
              <a:t>United Kingdom Oncology Nursing Society (UKONS) </a:t>
            </a:r>
          </a:p>
          <a:p>
            <a:pPr marL="0" indent="0" eaLnBrk="1" hangingPunct="1">
              <a:buFont typeface="Arial" panose="020B0604020202020204" pitchFamily="34" charset="0"/>
              <a:buNone/>
            </a:pPr>
            <a:r>
              <a:rPr lang="en-GB" altLang="en-US" sz="1200" dirty="0">
                <a:latin typeface="Helvetica" panose="020B0604020202020204" pitchFamily="34" charset="0"/>
              </a:rPr>
              <a:t>Adult version developed in 2007/2009 Positively evaluated. Original release 2010, 2</a:t>
            </a:r>
            <a:r>
              <a:rPr lang="en-GB" altLang="en-US" sz="1200" baseline="30000" dirty="0">
                <a:latin typeface="Helvetica" panose="020B0604020202020204" pitchFamily="34" charset="0"/>
              </a:rPr>
              <a:t>nd</a:t>
            </a:r>
            <a:r>
              <a:rPr lang="en-GB" altLang="en-US" sz="1200" dirty="0">
                <a:latin typeface="Helvetica" panose="020B0604020202020204" pitchFamily="34" charset="0"/>
              </a:rPr>
              <a:t> Edition Nov 2016</a:t>
            </a:r>
          </a:p>
          <a:p>
            <a:pPr marL="0" indent="0" eaLnBrk="1" hangingPunct="1">
              <a:buFont typeface="Arial" panose="020B0604020202020204" pitchFamily="34" charset="0"/>
              <a:buNone/>
            </a:pPr>
            <a:r>
              <a:rPr lang="en-GB" altLang="en-US" sz="1200" dirty="0">
                <a:latin typeface="Helvetica" panose="020B0604020202020204" pitchFamily="34" charset="0"/>
              </a:rPr>
              <a:t>Now used widely in all areas of the UK and internationally</a:t>
            </a:r>
          </a:p>
          <a:p>
            <a:pPr marL="0" indent="0" eaLnBrk="1" hangingPunct="1">
              <a:buFont typeface="Arial" panose="020B0604020202020204" pitchFamily="34" charset="0"/>
              <a:buNone/>
            </a:pPr>
            <a:r>
              <a:rPr lang="en-GB" altLang="en-US" sz="1200" dirty="0">
                <a:latin typeface="Helvetica" panose="020B0604020202020204" pitchFamily="34" charset="0"/>
              </a:rPr>
              <a:t>No serious incidents or adverse events due to the use of tool kit reported during the pilot or since release</a:t>
            </a:r>
          </a:p>
          <a:p>
            <a:pPr marL="0" indent="0" eaLnBrk="1" hangingPunct="1">
              <a:buFont typeface="Arial" panose="020B0604020202020204" pitchFamily="34" charset="0"/>
              <a:buNone/>
            </a:pPr>
            <a:r>
              <a:rPr lang="en-GB" altLang="en-US" sz="1200" dirty="0">
                <a:latin typeface="Helvetica" panose="020B0604020202020204" pitchFamily="34" charset="0"/>
              </a:rPr>
              <a:t>All cases which were discussed by a Coroner were in relation to misuse of the Tool or Trusts locally adapting without rationale or permission</a:t>
            </a:r>
          </a:p>
          <a:p>
            <a:endParaRPr lang="en-US" altLang="en-US" dirty="0"/>
          </a:p>
        </p:txBody>
      </p:sp>
      <p:sp>
        <p:nvSpPr>
          <p:cNvPr id="40964" name="Date Placeholder 3">
            <a:extLst>
              <a:ext uri="{FF2B5EF4-FFF2-40B4-BE49-F238E27FC236}">
                <a16:creationId xmlns:a16="http://schemas.microsoft.com/office/drawing/2014/main" id="{53BF6CD6-D2F1-4723-B074-6488392E207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12CA70-4F77-42AC-9EE1-9C10DA9C05C2}" type="datetime1">
              <a:rPr lang="en-GB" altLang="en-US" smtClean="0"/>
              <a:pPr/>
              <a:t>29/10/2020</a:t>
            </a:fld>
            <a:endParaRPr lang="en-US" altLang="en-US"/>
          </a:p>
        </p:txBody>
      </p:sp>
      <p:sp>
        <p:nvSpPr>
          <p:cNvPr id="40965" name="Footer Placeholder 4">
            <a:extLst>
              <a:ext uri="{FF2B5EF4-FFF2-40B4-BE49-F238E27FC236}">
                <a16:creationId xmlns:a16="http://schemas.microsoft.com/office/drawing/2014/main" id="{9E7C9AD8-C3D1-4651-9C7C-77CC3EB92F4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0966" name="Slide Number Placeholder 5">
            <a:extLst>
              <a:ext uri="{FF2B5EF4-FFF2-40B4-BE49-F238E27FC236}">
                <a16:creationId xmlns:a16="http://schemas.microsoft.com/office/drawing/2014/main" id="{524C61C4-721B-4AC0-AF49-39E489CC9C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0B6B57-B1C2-423B-A849-42D0D66EA6DA}"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AADF90F-013A-44A1-8FE3-A83A428D2D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3518D4C-001A-41F5-ACDE-B9D284BD07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6324" name="Date Placeholder 3">
            <a:extLst>
              <a:ext uri="{FF2B5EF4-FFF2-40B4-BE49-F238E27FC236}">
                <a16:creationId xmlns:a16="http://schemas.microsoft.com/office/drawing/2014/main" id="{CA3F4542-8230-4968-A812-FC780123A30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BD41F3-D86C-4A17-9FE0-9EC501A06495}" type="datetime1">
              <a:rPr lang="en-GB" altLang="en-US" smtClean="0"/>
              <a:pPr/>
              <a:t>29/10/2020</a:t>
            </a:fld>
            <a:endParaRPr lang="en-US" altLang="en-US"/>
          </a:p>
        </p:txBody>
      </p:sp>
      <p:sp>
        <p:nvSpPr>
          <p:cNvPr id="56325" name="Footer Placeholder 4">
            <a:extLst>
              <a:ext uri="{FF2B5EF4-FFF2-40B4-BE49-F238E27FC236}">
                <a16:creationId xmlns:a16="http://schemas.microsoft.com/office/drawing/2014/main" id="{1D69A4A0-0FA7-4407-B29E-612C7037C7F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6326" name="Slide Number Placeholder 5">
            <a:extLst>
              <a:ext uri="{FF2B5EF4-FFF2-40B4-BE49-F238E27FC236}">
                <a16:creationId xmlns:a16="http://schemas.microsoft.com/office/drawing/2014/main" id="{851E4E4E-350D-4305-9B15-3FBF122C76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2EC9EB-6C33-411F-BBAA-335D7E3CDD4F}"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237C8F7-3030-4BC5-964C-D65057E0C4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DFD0BA0C-5F68-4A8D-B916-1E6450E1DD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7348" name="Date Placeholder 3">
            <a:extLst>
              <a:ext uri="{FF2B5EF4-FFF2-40B4-BE49-F238E27FC236}">
                <a16:creationId xmlns:a16="http://schemas.microsoft.com/office/drawing/2014/main" id="{93AE5B18-1D0D-44B7-98DD-51C4C2CBF0F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CB7EF9-3BBB-429A-B634-854CA0CC7BA2}" type="datetime1">
              <a:rPr lang="en-GB" altLang="en-US" smtClean="0"/>
              <a:pPr/>
              <a:t>29/10/2020</a:t>
            </a:fld>
            <a:endParaRPr lang="en-US" altLang="en-US"/>
          </a:p>
        </p:txBody>
      </p:sp>
      <p:sp>
        <p:nvSpPr>
          <p:cNvPr id="57349" name="Footer Placeholder 4">
            <a:extLst>
              <a:ext uri="{FF2B5EF4-FFF2-40B4-BE49-F238E27FC236}">
                <a16:creationId xmlns:a16="http://schemas.microsoft.com/office/drawing/2014/main" id="{6B16A24B-1187-43EA-BAA6-1D221D447F8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7350" name="Slide Number Placeholder 5">
            <a:extLst>
              <a:ext uri="{FF2B5EF4-FFF2-40B4-BE49-F238E27FC236}">
                <a16:creationId xmlns:a16="http://schemas.microsoft.com/office/drawing/2014/main" id="{7F8D754D-CFC2-4FEF-8827-75643048C9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F13BF1-E648-4473-97AC-4688E5C4BBD2}"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D590350-401F-4846-A881-89EC1AC08B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D81D98DE-D9F0-42C1-80D3-ADCA85E1CE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0" dirty="0"/>
          </a:p>
        </p:txBody>
      </p:sp>
      <p:sp>
        <p:nvSpPr>
          <p:cNvPr id="58372" name="Date Placeholder 3">
            <a:extLst>
              <a:ext uri="{FF2B5EF4-FFF2-40B4-BE49-F238E27FC236}">
                <a16:creationId xmlns:a16="http://schemas.microsoft.com/office/drawing/2014/main" id="{299EC95D-7CFF-401C-A420-5B820BB92F4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021977-38E5-4910-AF39-16E5FE9EB122}" type="datetime1">
              <a:rPr lang="en-GB" altLang="en-US" smtClean="0"/>
              <a:pPr/>
              <a:t>29/10/2020</a:t>
            </a:fld>
            <a:endParaRPr lang="en-US" altLang="en-US"/>
          </a:p>
        </p:txBody>
      </p:sp>
      <p:sp>
        <p:nvSpPr>
          <p:cNvPr id="58373" name="Footer Placeholder 4">
            <a:extLst>
              <a:ext uri="{FF2B5EF4-FFF2-40B4-BE49-F238E27FC236}">
                <a16:creationId xmlns:a16="http://schemas.microsoft.com/office/drawing/2014/main" id="{3E9AB73D-1531-4519-8369-D3CB12D7018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58374" name="Slide Number Placeholder 5">
            <a:extLst>
              <a:ext uri="{FF2B5EF4-FFF2-40B4-BE49-F238E27FC236}">
                <a16:creationId xmlns:a16="http://schemas.microsoft.com/office/drawing/2014/main" id="{5A342E4F-C203-4E20-B026-329C79CAB0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101739-3A49-41BC-AB56-34E7E7381F64}"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29/10/2020</a:t>
            </a:fld>
            <a:endParaRPr lang="en-US" altLang="en-US"/>
          </a:p>
        </p:txBody>
      </p:sp>
      <p:sp>
        <p:nvSpPr>
          <p:cNvPr id="5" name="Footer Placeholder 4"/>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23</a:t>
            </a:fld>
            <a:endParaRPr lang="en-US" altLang="en-US"/>
          </a:p>
        </p:txBody>
      </p:sp>
    </p:spTree>
    <p:extLst>
      <p:ext uri="{BB962C8B-B14F-4D97-AF65-F5344CB8AC3E}">
        <p14:creationId xmlns:p14="http://schemas.microsoft.com/office/powerpoint/2010/main" val="3992081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E4BF917-B237-4ADC-9536-E39C02093E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DB51465-B33F-46C5-8288-47002C050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59396" name="Slide Number Placeholder 3">
            <a:extLst>
              <a:ext uri="{FF2B5EF4-FFF2-40B4-BE49-F238E27FC236}">
                <a16:creationId xmlns:a16="http://schemas.microsoft.com/office/drawing/2014/main" id="{F6F0B6B6-4065-463A-8AEF-9257EEA98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9B9BB1-0BAA-4C15-9481-20BDF8851FFB}" type="slidenum">
              <a:rPr lang="en-US" altLang="en-US" sz="1300">
                <a:latin typeface="Arial" panose="020B0604020202020204" pitchFamily="34" charset="0"/>
              </a:rPr>
              <a:pPr>
                <a:spcBef>
                  <a:spcPct val="0"/>
                </a:spcBef>
              </a:pPr>
              <a:t>24</a:t>
            </a:fld>
            <a:endParaRPr lang="en-US" altLang="en-US" sz="1300">
              <a:latin typeface="Arial" panose="020B0604020202020204" pitchFamily="34" charset="0"/>
            </a:endParaRPr>
          </a:p>
        </p:txBody>
      </p:sp>
      <p:sp>
        <p:nvSpPr>
          <p:cNvPr id="59397" name="Date Placeholder 4">
            <a:extLst>
              <a:ext uri="{FF2B5EF4-FFF2-40B4-BE49-F238E27FC236}">
                <a16:creationId xmlns:a16="http://schemas.microsoft.com/office/drawing/2014/main" id="{1C5B5DA8-151E-40A8-82C2-2F5C42B31F9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158934-3476-4C9F-AEAB-957C69DDB972}" type="datetime1">
              <a:rPr lang="en-GB" altLang="en-US" sz="1300" smtClean="0">
                <a:latin typeface="Arial" panose="020B0604020202020204" pitchFamily="34" charset="0"/>
              </a:rPr>
              <a:pPr>
                <a:spcBef>
                  <a:spcPct val="0"/>
                </a:spcBef>
              </a:pPr>
              <a:t>29/10/2020</a:t>
            </a:fld>
            <a:endParaRPr lang="en-US" altLang="en-US" sz="1300">
              <a:latin typeface="Arial" panose="020B0604020202020204" pitchFamily="34" charset="0"/>
            </a:endParaRPr>
          </a:p>
        </p:txBody>
      </p:sp>
      <p:sp>
        <p:nvSpPr>
          <p:cNvPr id="59398" name="Footer Placeholder 5">
            <a:extLst>
              <a:ext uri="{FF2B5EF4-FFF2-40B4-BE49-F238E27FC236}">
                <a16:creationId xmlns:a16="http://schemas.microsoft.com/office/drawing/2014/main" id="{1D20C0BF-B1C0-43AA-99B6-83D4FE5882B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n-GB" altLang="en-US" sz="1300">
                <a:latin typeface="Arial" panose="020B0604020202020204" pitchFamily="34" charset="0"/>
              </a:rPr>
              <a:t>CYP Haem / Onc Telephone Triage Training Master Slides</a:t>
            </a:r>
            <a:endParaRPr lang="en-US" altLang="en-US" sz="13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ED097F0-FB3D-47F3-AB35-556C5C133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C1610DC-2E79-450B-892C-FC31CC8F9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Date Placeholder 3">
            <a:extLst>
              <a:ext uri="{FF2B5EF4-FFF2-40B4-BE49-F238E27FC236}">
                <a16:creationId xmlns:a16="http://schemas.microsoft.com/office/drawing/2014/main" id="{E70E2BEA-BB8E-41BA-9D66-66A1A99E924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9DF538-12DC-4BBF-986D-45611F9277CF}" type="datetime1">
              <a:rPr lang="en-GB" altLang="en-US" smtClean="0"/>
              <a:pPr/>
              <a:t>29/10/2020</a:t>
            </a:fld>
            <a:endParaRPr lang="en-US" altLang="en-US"/>
          </a:p>
        </p:txBody>
      </p:sp>
      <p:sp>
        <p:nvSpPr>
          <p:cNvPr id="41989" name="Footer Placeholder 4">
            <a:extLst>
              <a:ext uri="{FF2B5EF4-FFF2-40B4-BE49-F238E27FC236}">
                <a16:creationId xmlns:a16="http://schemas.microsoft.com/office/drawing/2014/main" id="{D9E87A22-BD3F-4862-A38E-E43ADADCEE3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1990" name="Slide Number Placeholder 5">
            <a:extLst>
              <a:ext uri="{FF2B5EF4-FFF2-40B4-BE49-F238E27FC236}">
                <a16:creationId xmlns:a16="http://schemas.microsoft.com/office/drawing/2014/main" id="{A9D6C790-22CF-4992-B62F-5BF483C4DC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42F262-1486-4CB4-AAF6-F852A5DE8A9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6360A9E-340A-4B2D-A971-D105D403AA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F9904A2-8A36-4C6B-89B6-C7AFBD2230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4036" name="Date Placeholder 3">
            <a:extLst>
              <a:ext uri="{FF2B5EF4-FFF2-40B4-BE49-F238E27FC236}">
                <a16:creationId xmlns:a16="http://schemas.microsoft.com/office/drawing/2014/main" id="{AC1F7E26-DD31-4D28-A413-AD64BBFBA56E}"/>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DF037A-A03D-45D4-8718-4CA402D4C3BE}" type="datetime1">
              <a:rPr lang="en-GB" altLang="en-US" smtClean="0"/>
              <a:pPr/>
              <a:t>29/10/2020</a:t>
            </a:fld>
            <a:endParaRPr lang="en-US" altLang="en-US" dirty="0"/>
          </a:p>
        </p:txBody>
      </p:sp>
      <p:sp>
        <p:nvSpPr>
          <p:cNvPr id="44037" name="Footer Placeholder 4">
            <a:extLst>
              <a:ext uri="{FF2B5EF4-FFF2-40B4-BE49-F238E27FC236}">
                <a16:creationId xmlns:a16="http://schemas.microsoft.com/office/drawing/2014/main" id="{DC657116-C243-40FA-BDFC-E5D916EC3B6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dirty="0"/>
              <a:t>CYP Haem / </a:t>
            </a:r>
            <a:r>
              <a:rPr lang="en-GB" altLang="en-US" dirty="0" err="1"/>
              <a:t>Onc</a:t>
            </a:r>
            <a:r>
              <a:rPr lang="en-GB" altLang="en-US" dirty="0"/>
              <a:t> Telephone Triage Training Master Slides</a:t>
            </a:r>
            <a:endParaRPr lang="en-US" altLang="en-US" dirty="0"/>
          </a:p>
        </p:txBody>
      </p:sp>
      <p:sp>
        <p:nvSpPr>
          <p:cNvPr id="44038" name="Slide Number Placeholder 5">
            <a:extLst>
              <a:ext uri="{FF2B5EF4-FFF2-40B4-BE49-F238E27FC236}">
                <a16:creationId xmlns:a16="http://schemas.microsoft.com/office/drawing/2014/main" id="{A6052BC6-5F8F-47E2-B248-A75289C10F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BADCCB-420A-4F84-9EDD-887A484CEC4D}"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2B3E056-7744-4D22-9B5A-AE0A5AA7F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E9DAFDF-55B3-4338-9D5A-5987ADBD3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dirty="0"/>
          </a:p>
        </p:txBody>
      </p:sp>
      <p:sp>
        <p:nvSpPr>
          <p:cNvPr id="45060" name="Date Placeholder 3">
            <a:extLst>
              <a:ext uri="{FF2B5EF4-FFF2-40B4-BE49-F238E27FC236}">
                <a16:creationId xmlns:a16="http://schemas.microsoft.com/office/drawing/2014/main" id="{D018BBCA-E762-4277-A468-1F88A7B5447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2C60C3-9F4B-45FE-9F2B-5C069938A9EB}" type="datetime1">
              <a:rPr lang="en-GB" altLang="en-US" smtClean="0"/>
              <a:pPr/>
              <a:t>29/10/2020</a:t>
            </a:fld>
            <a:endParaRPr lang="en-US" altLang="en-US"/>
          </a:p>
        </p:txBody>
      </p:sp>
      <p:sp>
        <p:nvSpPr>
          <p:cNvPr id="45061" name="Footer Placeholder 4">
            <a:extLst>
              <a:ext uri="{FF2B5EF4-FFF2-40B4-BE49-F238E27FC236}">
                <a16:creationId xmlns:a16="http://schemas.microsoft.com/office/drawing/2014/main" id="{A62D87F5-A499-4E03-B833-3387E9DCB5E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5062" name="Slide Number Placeholder 5">
            <a:extLst>
              <a:ext uri="{FF2B5EF4-FFF2-40B4-BE49-F238E27FC236}">
                <a16:creationId xmlns:a16="http://schemas.microsoft.com/office/drawing/2014/main" id="{84B597D6-2150-48B4-962D-70E09BB37F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B52C43-015B-4133-BFBE-0D24B0F3C3AE}"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29/10/2020</a:t>
            </a:fld>
            <a:endParaRPr lang="en-US" altLang="en-US"/>
          </a:p>
        </p:txBody>
      </p:sp>
      <p:sp>
        <p:nvSpPr>
          <p:cNvPr id="5" name="Footer Placeholder 4"/>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6</a:t>
            </a:fld>
            <a:endParaRPr lang="en-US" altLang="en-US"/>
          </a:p>
        </p:txBody>
      </p:sp>
    </p:spTree>
    <p:extLst>
      <p:ext uri="{BB962C8B-B14F-4D97-AF65-F5344CB8AC3E}">
        <p14:creationId xmlns:p14="http://schemas.microsoft.com/office/powerpoint/2010/main" val="237509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D3DE655-CC00-4FA8-AFCF-F32142FC55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30817743-0F54-4385-AE69-B96A7B3FF5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dirty="0"/>
          </a:p>
        </p:txBody>
      </p:sp>
      <p:sp>
        <p:nvSpPr>
          <p:cNvPr id="46084" name="Date Placeholder 3">
            <a:extLst>
              <a:ext uri="{FF2B5EF4-FFF2-40B4-BE49-F238E27FC236}">
                <a16:creationId xmlns:a16="http://schemas.microsoft.com/office/drawing/2014/main" id="{5C695D48-4A0C-4A9D-BA36-5B4228D13B5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0D4FC0-C32A-4963-B078-2D880DDD52C7}" type="datetime1">
              <a:rPr lang="en-GB" altLang="en-US" smtClean="0"/>
              <a:pPr/>
              <a:t>29/10/2020</a:t>
            </a:fld>
            <a:endParaRPr lang="en-US" altLang="en-US"/>
          </a:p>
        </p:txBody>
      </p:sp>
      <p:sp>
        <p:nvSpPr>
          <p:cNvPr id="46085" name="Footer Placeholder 4">
            <a:extLst>
              <a:ext uri="{FF2B5EF4-FFF2-40B4-BE49-F238E27FC236}">
                <a16:creationId xmlns:a16="http://schemas.microsoft.com/office/drawing/2014/main" id="{97D1278A-8AAA-4226-B03D-425526BE9C8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6086" name="Slide Number Placeholder 5">
            <a:extLst>
              <a:ext uri="{FF2B5EF4-FFF2-40B4-BE49-F238E27FC236}">
                <a16:creationId xmlns:a16="http://schemas.microsoft.com/office/drawing/2014/main" id="{9284BEC2-736A-4EE3-8E52-25CB1E217C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4808B2-58AA-45CE-9187-6AE0DF469603}"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2706618B-3FCB-48F5-A2DE-83DBB84BC730}" type="datetime1">
              <a:rPr lang="en-GB" altLang="en-US" smtClean="0"/>
              <a:pPr>
                <a:defRPr/>
              </a:pPr>
              <a:t>29/10/2020</a:t>
            </a:fld>
            <a:endParaRPr lang="en-US" altLang="en-US"/>
          </a:p>
        </p:txBody>
      </p:sp>
      <p:sp>
        <p:nvSpPr>
          <p:cNvPr id="5" name="Footer Placeholder 4"/>
          <p:cNvSpPr>
            <a:spLocks noGrp="1"/>
          </p:cNvSpPr>
          <p:nvPr>
            <p:ph type="ftr" sz="quarter" idx="11"/>
          </p:nvPr>
        </p:nvSpPr>
        <p:spPr/>
        <p:txBody>
          <a:bodyPr/>
          <a:lstStyle/>
          <a:p>
            <a:pPr>
              <a:defRPr/>
            </a:pPr>
            <a:r>
              <a:rPr lang="en-GB" altLang="en-US"/>
              <a:t>CYP Haem / Onc Telephone Triage Training Master Slides</a:t>
            </a:r>
            <a:endParaRPr lang="en-US" altLang="en-US"/>
          </a:p>
        </p:txBody>
      </p:sp>
      <p:sp>
        <p:nvSpPr>
          <p:cNvPr id="6" name="Slide Number Placeholder 5"/>
          <p:cNvSpPr>
            <a:spLocks noGrp="1"/>
          </p:cNvSpPr>
          <p:nvPr>
            <p:ph type="sldNum" sz="quarter" idx="12"/>
          </p:nvPr>
        </p:nvSpPr>
        <p:spPr/>
        <p:txBody>
          <a:bodyPr/>
          <a:lstStyle/>
          <a:p>
            <a:fld id="{24E62091-8EB8-40CE-9552-B2EA00C2D7C1}" type="slidenum">
              <a:rPr lang="en-US" altLang="en-US" smtClean="0"/>
              <a:pPr/>
              <a:t>8</a:t>
            </a:fld>
            <a:endParaRPr lang="en-US" altLang="en-US"/>
          </a:p>
        </p:txBody>
      </p:sp>
    </p:spTree>
    <p:extLst>
      <p:ext uri="{BB962C8B-B14F-4D97-AF65-F5344CB8AC3E}">
        <p14:creationId xmlns:p14="http://schemas.microsoft.com/office/powerpoint/2010/main" val="304855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9662F1A-D710-48FA-9578-178AE59F6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22BC467-8ACC-413D-B6E3-4C3C0FAC07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7108" name="Date Placeholder 3">
            <a:extLst>
              <a:ext uri="{FF2B5EF4-FFF2-40B4-BE49-F238E27FC236}">
                <a16:creationId xmlns:a16="http://schemas.microsoft.com/office/drawing/2014/main" id="{31FF7474-7285-44C7-A36A-E4B56720858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33F26F-EF92-4E76-82EB-7BD25C84C1DF}" type="datetime1">
              <a:rPr lang="en-GB" altLang="en-US" smtClean="0"/>
              <a:pPr/>
              <a:t>29/10/2020</a:t>
            </a:fld>
            <a:endParaRPr lang="en-US" altLang="en-US"/>
          </a:p>
        </p:txBody>
      </p:sp>
      <p:sp>
        <p:nvSpPr>
          <p:cNvPr id="47109" name="Footer Placeholder 4">
            <a:extLst>
              <a:ext uri="{FF2B5EF4-FFF2-40B4-BE49-F238E27FC236}">
                <a16:creationId xmlns:a16="http://schemas.microsoft.com/office/drawing/2014/main" id="{4F0DB4E2-12F8-4165-9541-9508EF3AC58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CYP Haem / Onc Telephone Triage Training Master Slides</a:t>
            </a:r>
            <a:endParaRPr lang="en-US" altLang="en-US"/>
          </a:p>
        </p:txBody>
      </p:sp>
      <p:sp>
        <p:nvSpPr>
          <p:cNvPr id="47110" name="Slide Number Placeholder 5">
            <a:extLst>
              <a:ext uri="{FF2B5EF4-FFF2-40B4-BE49-F238E27FC236}">
                <a16:creationId xmlns:a16="http://schemas.microsoft.com/office/drawing/2014/main" id="{DA74BD77-BBA5-4AEC-B528-E50316542C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32F57D-A810-4198-ACF7-FA133E8FD177}"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3796AC-9AA7-4A62-A11C-FBB619A61BF5}"/>
              </a:ext>
            </a:extLst>
          </p:cNvPr>
          <p:cNvSpPr>
            <a:spLocks noGrp="1"/>
          </p:cNvSpPr>
          <p:nvPr>
            <p:ph type="dt" sz="half" idx="10"/>
          </p:nvPr>
        </p:nvSpPr>
        <p:spPr/>
        <p:txBody>
          <a:bodyPr/>
          <a:lstStyle>
            <a:lvl1pPr>
              <a:defRPr/>
            </a:lvl1pPr>
          </a:lstStyle>
          <a:p>
            <a:pPr>
              <a:defRPr/>
            </a:pPr>
            <a:fld id="{125570D6-EB48-4F74-9032-AD2428FD076D}" type="datetime1">
              <a:rPr lang="en-GB" altLang="en-US"/>
              <a:pPr>
                <a:defRPr/>
              </a:pPr>
              <a:t>29/10/2020</a:t>
            </a:fld>
            <a:endParaRPr lang="en-US" altLang="en-US"/>
          </a:p>
        </p:txBody>
      </p:sp>
      <p:sp>
        <p:nvSpPr>
          <p:cNvPr id="5" name="Footer Placeholder 4">
            <a:extLst>
              <a:ext uri="{FF2B5EF4-FFF2-40B4-BE49-F238E27FC236}">
                <a16:creationId xmlns:a16="http://schemas.microsoft.com/office/drawing/2014/main" id="{C3B3A807-5B6E-4D30-9914-7C997A8E2F7A}"/>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6" name="Slide Number Placeholder 5">
            <a:extLst>
              <a:ext uri="{FF2B5EF4-FFF2-40B4-BE49-F238E27FC236}">
                <a16:creationId xmlns:a16="http://schemas.microsoft.com/office/drawing/2014/main" id="{F5409DC8-69F8-4357-ADDB-9F54C5257E27}"/>
              </a:ext>
            </a:extLst>
          </p:cNvPr>
          <p:cNvSpPr>
            <a:spLocks noGrp="1"/>
          </p:cNvSpPr>
          <p:nvPr>
            <p:ph type="sldNum" sz="quarter" idx="12"/>
          </p:nvPr>
        </p:nvSpPr>
        <p:spPr/>
        <p:txBody>
          <a:bodyPr/>
          <a:lstStyle>
            <a:lvl1pPr>
              <a:defRPr/>
            </a:lvl1pPr>
          </a:lstStyle>
          <a:p>
            <a:fld id="{F4316002-6D63-4862-A50F-58AAB8ED481E}" type="slidenum">
              <a:rPr lang="en-US" altLang="en-US"/>
              <a:pPr/>
              <a:t>‹#›</a:t>
            </a:fld>
            <a:endParaRPr lang="en-US" altLang="en-US"/>
          </a:p>
        </p:txBody>
      </p:sp>
    </p:spTree>
    <p:extLst>
      <p:ext uri="{BB962C8B-B14F-4D97-AF65-F5344CB8AC3E}">
        <p14:creationId xmlns:p14="http://schemas.microsoft.com/office/powerpoint/2010/main" val="256007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E0D2DDE8-F816-454E-8E65-3D40439CFC0D}"/>
              </a:ext>
            </a:extLst>
          </p:cNvPr>
          <p:cNvGrpSpPr>
            <a:grpSpLocks/>
          </p:cNvGrpSpPr>
          <p:nvPr userDrawn="1"/>
        </p:nvGrpSpPr>
        <p:grpSpPr bwMode="auto">
          <a:xfrm>
            <a:off x="6565900" y="6240463"/>
            <a:ext cx="1673225" cy="481012"/>
            <a:chOff x="6565136" y="6239877"/>
            <a:chExt cx="1673790" cy="481598"/>
          </a:xfrm>
        </p:grpSpPr>
        <p:pic>
          <p:nvPicPr>
            <p:cNvPr id="5" name="Picture 7">
              <a:extLst>
                <a:ext uri="{FF2B5EF4-FFF2-40B4-BE49-F238E27FC236}">
                  <a16:creationId xmlns:a16="http://schemas.microsoft.com/office/drawing/2014/main" id="{38C31997-58E0-4D0C-A13F-2F1630A4A8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CD161AC-073E-406E-AEA4-A40EAFD5F6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10C34F74-1304-4013-B755-E2A6D592E7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3">
            <a:extLst>
              <a:ext uri="{FF2B5EF4-FFF2-40B4-BE49-F238E27FC236}">
                <a16:creationId xmlns:a16="http://schemas.microsoft.com/office/drawing/2014/main" id="{64EBBF5F-1E56-4E1C-88BC-43D6540F0FDF}"/>
              </a:ext>
            </a:extLst>
          </p:cNvPr>
          <p:cNvSpPr>
            <a:spLocks noGrp="1"/>
          </p:cNvSpPr>
          <p:nvPr>
            <p:ph type="dt" sz="half" idx="10"/>
          </p:nvPr>
        </p:nvSpPr>
        <p:spPr/>
        <p:txBody>
          <a:bodyPr/>
          <a:lstStyle>
            <a:lvl1pPr>
              <a:defRPr/>
            </a:lvl1pPr>
          </a:lstStyle>
          <a:p>
            <a:pPr>
              <a:defRPr/>
            </a:pPr>
            <a:fld id="{EE663866-A194-4C99-88F3-0085E5C7D46C}" type="datetime1">
              <a:rPr lang="en-GB" altLang="en-US"/>
              <a:pPr>
                <a:defRPr/>
              </a:pPr>
              <a:t>29/10/2020</a:t>
            </a:fld>
            <a:endParaRPr lang="en-US" altLang="en-US"/>
          </a:p>
        </p:txBody>
      </p:sp>
      <p:sp>
        <p:nvSpPr>
          <p:cNvPr id="9" name="Footer Placeholder 4">
            <a:extLst>
              <a:ext uri="{FF2B5EF4-FFF2-40B4-BE49-F238E27FC236}">
                <a16:creationId xmlns:a16="http://schemas.microsoft.com/office/drawing/2014/main" id="{DF1CEEAA-58FC-4D15-A962-048DB4624D40}"/>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10" name="Slide Number Placeholder 5">
            <a:extLst>
              <a:ext uri="{FF2B5EF4-FFF2-40B4-BE49-F238E27FC236}">
                <a16:creationId xmlns:a16="http://schemas.microsoft.com/office/drawing/2014/main" id="{E58BEB18-5E00-43A9-88AD-6F8A2E604E0E}"/>
              </a:ext>
            </a:extLst>
          </p:cNvPr>
          <p:cNvSpPr>
            <a:spLocks noGrp="1"/>
          </p:cNvSpPr>
          <p:nvPr>
            <p:ph type="sldNum" sz="quarter" idx="12"/>
          </p:nvPr>
        </p:nvSpPr>
        <p:spPr/>
        <p:txBody>
          <a:bodyPr/>
          <a:lstStyle>
            <a:lvl1pPr>
              <a:defRPr/>
            </a:lvl1pPr>
          </a:lstStyle>
          <a:p>
            <a:fld id="{C295DCC8-65C4-4D63-89B4-4D841DAEF315}" type="slidenum">
              <a:rPr lang="en-US" altLang="en-US"/>
              <a:pPr/>
              <a:t>‹#›</a:t>
            </a:fld>
            <a:endParaRPr lang="en-US" altLang="en-US"/>
          </a:p>
        </p:txBody>
      </p:sp>
    </p:spTree>
    <p:extLst>
      <p:ext uri="{BB962C8B-B14F-4D97-AF65-F5344CB8AC3E}">
        <p14:creationId xmlns:p14="http://schemas.microsoft.com/office/powerpoint/2010/main" val="191657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E1B06132-35DD-4636-8B8C-4492CE507418}"/>
              </a:ext>
            </a:extLst>
          </p:cNvPr>
          <p:cNvGrpSpPr>
            <a:grpSpLocks/>
          </p:cNvGrpSpPr>
          <p:nvPr userDrawn="1"/>
        </p:nvGrpSpPr>
        <p:grpSpPr bwMode="auto">
          <a:xfrm>
            <a:off x="6565900" y="6240463"/>
            <a:ext cx="1673225" cy="481012"/>
            <a:chOff x="6565136" y="6239877"/>
            <a:chExt cx="1673790" cy="481598"/>
          </a:xfrm>
        </p:grpSpPr>
        <p:pic>
          <p:nvPicPr>
            <p:cNvPr id="5" name="Picture 7">
              <a:extLst>
                <a:ext uri="{FF2B5EF4-FFF2-40B4-BE49-F238E27FC236}">
                  <a16:creationId xmlns:a16="http://schemas.microsoft.com/office/drawing/2014/main" id="{C64B0B6D-B317-4C31-BF54-C211CB4681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3F263D1B-B3BE-4B77-8DB2-9DA9671C94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E1C4C4AA-623E-4A3A-80E2-F07D77BB1F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3">
            <a:extLst>
              <a:ext uri="{FF2B5EF4-FFF2-40B4-BE49-F238E27FC236}">
                <a16:creationId xmlns:a16="http://schemas.microsoft.com/office/drawing/2014/main" id="{43C5E4D4-3227-45A4-A842-1D844B5526E8}"/>
              </a:ext>
            </a:extLst>
          </p:cNvPr>
          <p:cNvSpPr>
            <a:spLocks noGrp="1"/>
          </p:cNvSpPr>
          <p:nvPr>
            <p:ph type="dt" sz="half" idx="10"/>
          </p:nvPr>
        </p:nvSpPr>
        <p:spPr/>
        <p:txBody>
          <a:bodyPr/>
          <a:lstStyle>
            <a:lvl1pPr>
              <a:defRPr/>
            </a:lvl1pPr>
          </a:lstStyle>
          <a:p>
            <a:pPr>
              <a:defRPr/>
            </a:pPr>
            <a:fld id="{C8A2A762-C8DB-4DE9-941B-F37CFA25B6A1}" type="datetime1">
              <a:rPr lang="en-GB" altLang="en-US"/>
              <a:pPr>
                <a:defRPr/>
              </a:pPr>
              <a:t>29/10/2020</a:t>
            </a:fld>
            <a:endParaRPr lang="en-US" altLang="en-US"/>
          </a:p>
        </p:txBody>
      </p:sp>
      <p:sp>
        <p:nvSpPr>
          <p:cNvPr id="9" name="Footer Placeholder 4">
            <a:extLst>
              <a:ext uri="{FF2B5EF4-FFF2-40B4-BE49-F238E27FC236}">
                <a16:creationId xmlns:a16="http://schemas.microsoft.com/office/drawing/2014/main" id="{B16179B0-EA5E-4784-8B69-DBA4AD1A1DCE}"/>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10" name="Slide Number Placeholder 5">
            <a:extLst>
              <a:ext uri="{FF2B5EF4-FFF2-40B4-BE49-F238E27FC236}">
                <a16:creationId xmlns:a16="http://schemas.microsoft.com/office/drawing/2014/main" id="{2848786F-1568-46FB-A396-E79CE54F86E3}"/>
              </a:ext>
            </a:extLst>
          </p:cNvPr>
          <p:cNvSpPr>
            <a:spLocks noGrp="1"/>
          </p:cNvSpPr>
          <p:nvPr>
            <p:ph type="sldNum" sz="quarter" idx="12"/>
          </p:nvPr>
        </p:nvSpPr>
        <p:spPr/>
        <p:txBody>
          <a:bodyPr/>
          <a:lstStyle>
            <a:lvl1pPr>
              <a:defRPr/>
            </a:lvl1pPr>
          </a:lstStyle>
          <a:p>
            <a:fld id="{AF990B92-839C-4DE1-B87A-BB332F6A0F50}" type="slidenum">
              <a:rPr lang="en-US" altLang="en-US"/>
              <a:pPr/>
              <a:t>‹#›</a:t>
            </a:fld>
            <a:endParaRPr lang="en-US" altLang="en-US"/>
          </a:p>
        </p:txBody>
      </p:sp>
    </p:spTree>
    <p:extLst>
      <p:ext uri="{BB962C8B-B14F-4D97-AF65-F5344CB8AC3E}">
        <p14:creationId xmlns:p14="http://schemas.microsoft.com/office/powerpoint/2010/main" val="155366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AA106E9F-87E7-422A-81E1-75D4B8BB2C8E}"/>
              </a:ext>
            </a:extLst>
          </p:cNvPr>
          <p:cNvGrpSpPr>
            <a:grpSpLocks/>
          </p:cNvGrpSpPr>
          <p:nvPr userDrawn="1"/>
        </p:nvGrpSpPr>
        <p:grpSpPr bwMode="auto">
          <a:xfrm>
            <a:off x="6565900" y="6240463"/>
            <a:ext cx="1673225" cy="481012"/>
            <a:chOff x="6565136" y="6239877"/>
            <a:chExt cx="1673790" cy="481598"/>
          </a:xfrm>
        </p:grpSpPr>
        <p:pic>
          <p:nvPicPr>
            <p:cNvPr id="5" name="Picture 2">
              <a:extLst>
                <a:ext uri="{FF2B5EF4-FFF2-40B4-BE49-F238E27FC236}">
                  <a16:creationId xmlns:a16="http://schemas.microsoft.com/office/drawing/2014/main" id="{718CF368-5F95-4E49-A315-6465E03694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557052-717E-405D-A2C9-AC058AE5E4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2E041EB5-7ED7-40D8-A2BF-FD175BCE7F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57200" y="1428376"/>
            <a:ext cx="8229600" cy="4727389"/>
          </a:xfrm>
          <a:prstGeom prst="rect">
            <a:avLst/>
          </a:prstGeom>
        </p:spPr>
        <p:txBody>
          <a:bodyPr/>
          <a:lstStyle>
            <a:lvl1pPr marL="0" indent="0">
              <a:spcAft>
                <a:spcPts val="1000"/>
              </a:spcAft>
              <a:buNone/>
              <a:defRPr sz="2200" b="0" i="0">
                <a:solidFill>
                  <a:srgbClr val="AF1685"/>
                </a:solidFill>
                <a:latin typeface="Arial" charset="0"/>
                <a:cs typeface="Arial" charset="0"/>
              </a:defRPr>
            </a:lvl1pPr>
            <a:lvl2pPr marL="457200" indent="0">
              <a:spcAft>
                <a:spcPts val="1000"/>
              </a:spcAft>
              <a:buFont typeface="Arial"/>
              <a:buNone/>
              <a:defRPr sz="2200" b="0" i="0">
                <a:solidFill>
                  <a:srgbClr val="5F0E48"/>
                </a:solidFill>
                <a:latin typeface="Arial" charset="0"/>
                <a:cs typeface="Arial" charset="0"/>
              </a:defRPr>
            </a:lvl2pPr>
            <a:lvl3pPr>
              <a:spcAft>
                <a:spcPts val="1000"/>
              </a:spcAft>
              <a:defRPr sz="2200" b="0" i="0">
                <a:solidFill>
                  <a:srgbClr val="56575A"/>
                </a:solidFill>
                <a:latin typeface="Arial" charset="0"/>
                <a:cs typeface="Arial" charset="0"/>
              </a:defRPr>
            </a:lvl3pPr>
            <a:lvl4pPr>
              <a:spcAft>
                <a:spcPts val="1000"/>
              </a:spcAft>
              <a:defRPr sz="2200" b="0" i="0">
                <a:solidFill>
                  <a:srgbClr val="56575A"/>
                </a:solidFill>
                <a:latin typeface="Arial" charset="0"/>
                <a:cs typeface="Arial" charset="0"/>
              </a:defRPr>
            </a:lvl4pPr>
            <a:lvl5pPr>
              <a:spcAft>
                <a:spcPts val="1000"/>
              </a:spcAft>
              <a:defRPr sz="2200" b="0" i="0">
                <a:solidFill>
                  <a:srgbClr val="56575A"/>
                </a:solidFill>
                <a:latin typeface="Arial" charset="0"/>
                <a:cs typeface="Arial"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itle 19"/>
          <p:cNvSpPr>
            <a:spLocks noGrp="1"/>
          </p:cNvSpPr>
          <p:nvPr>
            <p:ph type="title"/>
          </p:nvPr>
        </p:nvSpPr>
        <p:spPr>
          <a:xfrm>
            <a:off x="457200" y="274638"/>
            <a:ext cx="8229600" cy="1143000"/>
          </a:xfrm>
          <a:prstGeom prst="rect">
            <a:avLst/>
          </a:prstGeom>
        </p:spPr>
        <p:txBody>
          <a:bodyPr vert="horz"/>
          <a:lstStyle>
            <a:lvl1pPr>
              <a:defRPr b="0" i="0">
                <a:solidFill>
                  <a:srgbClr val="830065"/>
                </a:solidFill>
                <a:latin typeface="Arial" charset="0"/>
                <a:cs typeface="Arial" charset="0"/>
              </a:defRPr>
            </a:lvl1pPr>
          </a:lstStyle>
          <a:p>
            <a:r>
              <a:rPr lang="en-GB" dirty="0"/>
              <a:t>Click to edit Master title style</a:t>
            </a:r>
            <a:endParaRPr lang="en-US" dirty="0"/>
          </a:p>
        </p:txBody>
      </p:sp>
      <p:sp>
        <p:nvSpPr>
          <p:cNvPr id="8" name="Date Placeholder 3">
            <a:extLst>
              <a:ext uri="{FF2B5EF4-FFF2-40B4-BE49-F238E27FC236}">
                <a16:creationId xmlns:a16="http://schemas.microsoft.com/office/drawing/2014/main" id="{15A75AF6-00BA-401E-BBD5-C666E71ACE8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56575A"/>
                </a:solidFill>
              </a:defRPr>
            </a:lvl1pPr>
          </a:lstStyle>
          <a:p>
            <a:pPr>
              <a:defRPr/>
            </a:pPr>
            <a:fld id="{00608F68-9DE1-4991-AFB6-120F87B35265}" type="datetime1">
              <a:rPr lang="en-GB" altLang="en-US"/>
              <a:pPr>
                <a:defRPr/>
              </a:pPr>
              <a:t>29/10/2020</a:t>
            </a:fld>
            <a:endParaRPr lang="en-US" altLang="en-US"/>
          </a:p>
        </p:txBody>
      </p:sp>
      <p:sp>
        <p:nvSpPr>
          <p:cNvPr id="9" name="Footer Placeholder 4">
            <a:extLst>
              <a:ext uri="{FF2B5EF4-FFF2-40B4-BE49-F238E27FC236}">
                <a16:creationId xmlns:a16="http://schemas.microsoft.com/office/drawing/2014/main" id="{5EA5B3A5-7019-4C51-8853-E069C7CEF59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56575A"/>
                </a:solidFill>
              </a:defRPr>
            </a:lvl1pPr>
          </a:lstStyle>
          <a:p>
            <a:pPr>
              <a:defRPr/>
            </a:pPr>
            <a:r>
              <a:rPr lang="en-GB" altLang="en-US"/>
              <a:t>CYP Haem / Onc Telephone Triage Training Master Slides</a:t>
            </a:r>
            <a:endParaRPr lang="en-US" altLang="en-US"/>
          </a:p>
        </p:txBody>
      </p:sp>
      <p:sp>
        <p:nvSpPr>
          <p:cNvPr id="10" name="Slide Number Placeholder 5">
            <a:extLst>
              <a:ext uri="{FF2B5EF4-FFF2-40B4-BE49-F238E27FC236}">
                <a16:creationId xmlns:a16="http://schemas.microsoft.com/office/drawing/2014/main" id="{B0FB68D3-565F-4C4A-98A6-8FBFC2AD678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1400">
                <a:solidFill>
                  <a:srgbClr val="56575A"/>
                </a:solidFill>
              </a:defRPr>
            </a:lvl1pPr>
          </a:lstStyle>
          <a:p>
            <a:fld id="{2E2F3C03-B5CB-4A88-8FD3-551D19696B38}" type="slidenum">
              <a:rPr lang="en-US" altLang="en-US"/>
              <a:pPr/>
              <a:t>‹#›</a:t>
            </a:fld>
            <a:endParaRPr lang="en-US" altLang="en-US"/>
          </a:p>
        </p:txBody>
      </p:sp>
    </p:spTree>
    <p:extLst>
      <p:ext uri="{BB962C8B-B14F-4D97-AF65-F5344CB8AC3E}">
        <p14:creationId xmlns:p14="http://schemas.microsoft.com/office/powerpoint/2010/main" val="85358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B51A8A"/>
        </a:solidFill>
        <a:effectLst/>
      </p:bgPr>
    </p:bg>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A9144A58-8D66-445D-B58F-736A155237BA}"/>
              </a:ext>
            </a:extLst>
          </p:cNvPr>
          <p:cNvSpPr/>
          <p:nvPr userDrawn="1"/>
        </p:nvSpPr>
        <p:spPr>
          <a:xfrm flipH="1">
            <a:off x="250825" y="765175"/>
            <a:ext cx="7289800" cy="5616575"/>
          </a:xfrm>
          <a:custGeom>
            <a:avLst/>
            <a:gdLst>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63500 w 2946400"/>
              <a:gd name="connsiteY73" fmla="*/ 406400 h 2209800"/>
              <a:gd name="connsiteX74" fmla="*/ 127000 w 2946400"/>
              <a:gd name="connsiteY74" fmla="*/ 330200 h 2209800"/>
              <a:gd name="connsiteX75" fmla="*/ 165100 w 2946400"/>
              <a:gd name="connsiteY75" fmla="*/ 304800 h 2209800"/>
              <a:gd name="connsiteX76" fmla="*/ 203200 w 2946400"/>
              <a:gd name="connsiteY76" fmla="*/ 292100 h 2209800"/>
              <a:gd name="connsiteX77" fmla="*/ 304800 w 2946400"/>
              <a:gd name="connsiteY7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63500 w 2946400"/>
              <a:gd name="connsiteY73" fmla="*/ 406400 h 2209800"/>
              <a:gd name="connsiteX74" fmla="*/ 127000 w 2946400"/>
              <a:gd name="connsiteY74" fmla="*/ 330200 h 2209800"/>
              <a:gd name="connsiteX75" fmla="*/ 203200 w 2946400"/>
              <a:gd name="connsiteY75" fmla="*/ 292100 h 2209800"/>
              <a:gd name="connsiteX76" fmla="*/ 304800 w 2946400"/>
              <a:gd name="connsiteY7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127000 w 2946400"/>
              <a:gd name="connsiteY73" fmla="*/ 330200 h 2209800"/>
              <a:gd name="connsiteX74" fmla="*/ 203200 w 2946400"/>
              <a:gd name="connsiteY74" fmla="*/ 292100 h 2209800"/>
              <a:gd name="connsiteX75" fmla="*/ 304800 w 2946400"/>
              <a:gd name="connsiteY7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63500 w 2946400"/>
              <a:gd name="connsiteY66" fmla="*/ 1397000 h 2209800"/>
              <a:gd name="connsiteX67" fmla="*/ 50800 w 2946400"/>
              <a:gd name="connsiteY67" fmla="*/ 1358900 h 2209800"/>
              <a:gd name="connsiteX68" fmla="*/ 25400 w 2946400"/>
              <a:gd name="connsiteY68" fmla="*/ 1231900 h 2209800"/>
              <a:gd name="connsiteX69" fmla="*/ 12700 w 2946400"/>
              <a:gd name="connsiteY69" fmla="*/ 1168400 h 2209800"/>
              <a:gd name="connsiteX70" fmla="*/ 0 w 2946400"/>
              <a:gd name="connsiteY70" fmla="*/ 863600 h 2209800"/>
              <a:gd name="connsiteX71" fmla="*/ 12700 w 2946400"/>
              <a:gd name="connsiteY71" fmla="*/ 558800 h 2209800"/>
              <a:gd name="connsiteX72" fmla="*/ 50800 w 2946400"/>
              <a:gd name="connsiteY72" fmla="*/ 444500 h 2209800"/>
              <a:gd name="connsiteX73" fmla="*/ 203200 w 2946400"/>
              <a:gd name="connsiteY73" fmla="*/ 292100 h 2209800"/>
              <a:gd name="connsiteX74" fmla="*/ 304800 w 2946400"/>
              <a:gd name="connsiteY7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50800 w 2946400"/>
              <a:gd name="connsiteY66" fmla="*/ 1358900 h 2209800"/>
              <a:gd name="connsiteX67" fmla="*/ 25400 w 2946400"/>
              <a:gd name="connsiteY67" fmla="*/ 1231900 h 2209800"/>
              <a:gd name="connsiteX68" fmla="*/ 12700 w 2946400"/>
              <a:gd name="connsiteY68" fmla="*/ 1168400 h 2209800"/>
              <a:gd name="connsiteX69" fmla="*/ 0 w 2946400"/>
              <a:gd name="connsiteY69" fmla="*/ 863600 h 2209800"/>
              <a:gd name="connsiteX70" fmla="*/ 12700 w 2946400"/>
              <a:gd name="connsiteY70" fmla="*/ 558800 h 2209800"/>
              <a:gd name="connsiteX71" fmla="*/ 50800 w 2946400"/>
              <a:gd name="connsiteY71" fmla="*/ 444500 h 2209800"/>
              <a:gd name="connsiteX72" fmla="*/ 203200 w 2946400"/>
              <a:gd name="connsiteY72" fmla="*/ 292100 h 2209800"/>
              <a:gd name="connsiteX73" fmla="*/ 304800 w 2946400"/>
              <a:gd name="connsiteY7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66700 w 2946400"/>
              <a:gd name="connsiteY59" fmla="*/ 1866900 h 2209800"/>
              <a:gd name="connsiteX60" fmla="*/ 228600 w 2946400"/>
              <a:gd name="connsiteY60" fmla="*/ 1828800 h 2209800"/>
              <a:gd name="connsiteX61" fmla="*/ 177800 w 2946400"/>
              <a:gd name="connsiteY61" fmla="*/ 1739900 h 2209800"/>
              <a:gd name="connsiteX62" fmla="*/ 165100 w 2946400"/>
              <a:gd name="connsiteY62" fmla="*/ 1701800 h 2209800"/>
              <a:gd name="connsiteX63" fmla="*/ 139700 w 2946400"/>
              <a:gd name="connsiteY63" fmla="*/ 1600200 h 2209800"/>
              <a:gd name="connsiteX64" fmla="*/ 101600 w 2946400"/>
              <a:gd name="connsiteY64" fmla="*/ 1473200 h 2209800"/>
              <a:gd name="connsiteX65" fmla="*/ 88900 w 2946400"/>
              <a:gd name="connsiteY65" fmla="*/ 1435100 h 2209800"/>
              <a:gd name="connsiteX66" fmla="*/ 50800 w 2946400"/>
              <a:gd name="connsiteY66" fmla="*/ 1358900 h 2209800"/>
              <a:gd name="connsiteX67" fmla="*/ 12700 w 2946400"/>
              <a:gd name="connsiteY67" fmla="*/ 1168400 h 2209800"/>
              <a:gd name="connsiteX68" fmla="*/ 0 w 2946400"/>
              <a:gd name="connsiteY68" fmla="*/ 863600 h 2209800"/>
              <a:gd name="connsiteX69" fmla="*/ 12700 w 2946400"/>
              <a:gd name="connsiteY69" fmla="*/ 558800 h 2209800"/>
              <a:gd name="connsiteX70" fmla="*/ 50800 w 2946400"/>
              <a:gd name="connsiteY70" fmla="*/ 444500 h 2209800"/>
              <a:gd name="connsiteX71" fmla="*/ 203200 w 2946400"/>
              <a:gd name="connsiteY71" fmla="*/ 292100 h 2209800"/>
              <a:gd name="connsiteX72" fmla="*/ 304800 w 2946400"/>
              <a:gd name="connsiteY7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65100 w 2946400"/>
              <a:gd name="connsiteY61" fmla="*/ 1701800 h 2209800"/>
              <a:gd name="connsiteX62" fmla="*/ 139700 w 2946400"/>
              <a:gd name="connsiteY62" fmla="*/ 1600200 h 2209800"/>
              <a:gd name="connsiteX63" fmla="*/ 101600 w 2946400"/>
              <a:gd name="connsiteY63" fmla="*/ 1473200 h 2209800"/>
              <a:gd name="connsiteX64" fmla="*/ 88900 w 2946400"/>
              <a:gd name="connsiteY64" fmla="*/ 1435100 h 2209800"/>
              <a:gd name="connsiteX65" fmla="*/ 50800 w 2946400"/>
              <a:gd name="connsiteY65" fmla="*/ 1358900 h 2209800"/>
              <a:gd name="connsiteX66" fmla="*/ 12700 w 2946400"/>
              <a:gd name="connsiteY66" fmla="*/ 1168400 h 2209800"/>
              <a:gd name="connsiteX67" fmla="*/ 0 w 2946400"/>
              <a:gd name="connsiteY67" fmla="*/ 863600 h 2209800"/>
              <a:gd name="connsiteX68" fmla="*/ 12700 w 2946400"/>
              <a:gd name="connsiteY68" fmla="*/ 558800 h 2209800"/>
              <a:gd name="connsiteX69" fmla="*/ 50800 w 2946400"/>
              <a:gd name="connsiteY69" fmla="*/ 444500 h 2209800"/>
              <a:gd name="connsiteX70" fmla="*/ 203200 w 2946400"/>
              <a:gd name="connsiteY70" fmla="*/ 292100 h 2209800"/>
              <a:gd name="connsiteX71" fmla="*/ 304800 w 2946400"/>
              <a:gd name="connsiteY7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39700 w 2946400"/>
              <a:gd name="connsiteY61" fmla="*/ 1600200 h 2209800"/>
              <a:gd name="connsiteX62" fmla="*/ 101600 w 2946400"/>
              <a:gd name="connsiteY62" fmla="*/ 1473200 h 2209800"/>
              <a:gd name="connsiteX63" fmla="*/ 88900 w 2946400"/>
              <a:gd name="connsiteY63" fmla="*/ 1435100 h 2209800"/>
              <a:gd name="connsiteX64" fmla="*/ 50800 w 2946400"/>
              <a:gd name="connsiteY64" fmla="*/ 1358900 h 2209800"/>
              <a:gd name="connsiteX65" fmla="*/ 12700 w 2946400"/>
              <a:gd name="connsiteY65" fmla="*/ 1168400 h 2209800"/>
              <a:gd name="connsiteX66" fmla="*/ 0 w 2946400"/>
              <a:gd name="connsiteY66" fmla="*/ 863600 h 2209800"/>
              <a:gd name="connsiteX67" fmla="*/ 12700 w 2946400"/>
              <a:gd name="connsiteY67" fmla="*/ 558800 h 2209800"/>
              <a:gd name="connsiteX68" fmla="*/ 50800 w 2946400"/>
              <a:gd name="connsiteY68" fmla="*/ 444500 h 2209800"/>
              <a:gd name="connsiteX69" fmla="*/ 203200 w 2946400"/>
              <a:gd name="connsiteY69" fmla="*/ 292100 h 2209800"/>
              <a:gd name="connsiteX70" fmla="*/ 304800 w 2946400"/>
              <a:gd name="connsiteY70"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304800 w 2946400"/>
              <a:gd name="connsiteY58" fmla="*/ 1892300 h 2209800"/>
              <a:gd name="connsiteX59" fmla="*/ 228600 w 2946400"/>
              <a:gd name="connsiteY59" fmla="*/ 1828800 h 2209800"/>
              <a:gd name="connsiteX60" fmla="*/ 177800 w 2946400"/>
              <a:gd name="connsiteY60" fmla="*/ 1739900 h 2209800"/>
              <a:gd name="connsiteX61" fmla="*/ 139700 w 2946400"/>
              <a:gd name="connsiteY61" fmla="*/ 1600200 h 2209800"/>
              <a:gd name="connsiteX62" fmla="*/ 101600 w 2946400"/>
              <a:gd name="connsiteY62" fmla="*/ 1473200 h 2209800"/>
              <a:gd name="connsiteX63" fmla="*/ 50800 w 2946400"/>
              <a:gd name="connsiteY63" fmla="*/ 1358900 h 2209800"/>
              <a:gd name="connsiteX64" fmla="*/ 12700 w 2946400"/>
              <a:gd name="connsiteY64" fmla="*/ 1168400 h 2209800"/>
              <a:gd name="connsiteX65" fmla="*/ 0 w 2946400"/>
              <a:gd name="connsiteY65" fmla="*/ 863600 h 2209800"/>
              <a:gd name="connsiteX66" fmla="*/ 12700 w 2946400"/>
              <a:gd name="connsiteY66" fmla="*/ 558800 h 2209800"/>
              <a:gd name="connsiteX67" fmla="*/ 50800 w 2946400"/>
              <a:gd name="connsiteY67" fmla="*/ 444500 h 2209800"/>
              <a:gd name="connsiteX68" fmla="*/ 203200 w 2946400"/>
              <a:gd name="connsiteY68" fmla="*/ 292100 h 2209800"/>
              <a:gd name="connsiteX69" fmla="*/ 304800 w 2946400"/>
              <a:gd name="connsiteY69"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57200 w 2946400"/>
              <a:gd name="connsiteY55" fmla="*/ 1981200 h 2209800"/>
              <a:gd name="connsiteX56" fmla="*/ 419100 w 2946400"/>
              <a:gd name="connsiteY56" fmla="*/ 1968500 h 2209800"/>
              <a:gd name="connsiteX57" fmla="*/ 342900 w 2946400"/>
              <a:gd name="connsiteY57" fmla="*/ 1917700 h 2209800"/>
              <a:gd name="connsiteX58" fmla="*/ 228600 w 2946400"/>
              <a:gd name="connsiteY58" fmla="*/ 1828800 h 2209800"/>
              <a:gd name="connsiteX59" fmla="*/ 177800 w 2946400"/>
              <a:gd name="connsiteY59" fmla="*/ 1739900 h 2209800"/>
              <a:gd name="connsiteX60" fmla="*/ 139700 w 2946400"/>
              <a:gd name="connsiteY60" fmla="*/ 1600200 h 2209800"/>
              <a:gd name="connsiteX61" fmla="*/ 101600 w 2946400"/>
              <a:gd name="connsiteY61" fmla="*/ 1473200 h 2209800"/>
              <a:gd name="connsiteX62" fmla="*/ 50800 w 2946400"/>
              <a:gd name="connsiteY62" fmla="*/ 1358900 h 2209800"/>
              <a:gd name="connsiteX63" fmla="*/ 12700 w 2946400"/>
              <a:gd name="connsiteY63" fmla="*/ 1168400 h 2209800"/>
              <a:gd name="connsiteX64" fmla="*/ 0 w 2946400"/>
              <a:gd name="connsiteY64" fmla="*/ 863600 h 2209800"/>
              <a:gd name="connsiteX65" fmla="*/ 12700 w 2946400"/>
              <a:gd name="connsiteY65" fmla="*/ 558800 h 2209800"/>
              <a:gd name="connsiteX66" fmla="*/ 50800 w 2946400"/>
              <a:gd name="connsiteY66" fmla="*/ 444500 h 2209800"/>
              <a:gd name="connsiteX67" fmla="*/ 203200 w 2946400"/>
              <a:gd name="connsiteY67" fmla="*/ 292100 h 2209800"/>
              <a:gd name="connsiteX68" fmla="*/ 304800 w 2946400"/>
              <a:gd name="connsiteY68"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685800 w 2946400"/>
              <a:gd name="connsiteY53" fmla="*/ 2032000 h 2209800"/>
              <a:gd name="connsiteX54" fmla="*/ 533400 w 2946400"/>
              <a:gd name="connsiteY54" fmla="*/ 2019300 h 2209800"/>
              <a:gd name="connsiteX55" fmla="*/ 419100 w 2946400"/>
              <a:gd name="connsiteY55" fmla="*/ 1968500 h 2209800"/>
              <a:gd name="connsiteX56" fmla="*/ 342900 w 2946400"/>
              <a:gd name="connsiteY56" fmla="*/ 1917700 h 2209800"/>
              <a:gd name="connsiteX57" fmla="*/ 228600 w 2946400"/>
              <a:gd name="connsiteY57" fmla="*/ 1828800 h 2209800"/>
              <a:gd name="connsiteX58" fmla="*/ 177800 w 2946400"/>
              <a:gd name="connsiteY58" fmla="*/ 1739900 h 2209800"/>
              <a:gd name="connsiteX59" fmla="*/ 139700 w 2946400"/>
              <a:gd name="connsiteY59" fmla="*/ 1600200 h 2209800"/>
              <a:gd name="connsiteX60" fmla="*/ 101600 w 2946400"/>
              <a:gd name="connsiteY60" fmla="*/ 1473200 h 2209800"/>
              <a:gd name="connsiteX61" fmla="*/ 50800 w 2946400"/>
              <a:gd name="connsiteY61" fmla="*/ 1358900 h 2209800"/>
              <a:gd name="connsiteX62" fmla="*/ 12700 w 2946400"/>
              <a:gd name="connsiteY62" fmla="*/ 1168400 h 2209800"/>
              <a:gd name="connsiteX63" fmla="*/ 0 w 2946400"/>
              <a:gd name="connsiteY63" fmla="*/ 863600 h 2209800"/>
              <a:gd name="connsiteX64" fmla="*/ 12700 w 2946400"/>
              <a:gd name="connsiteY64" fmla="*/ 558800 h 2209800"/>
              <a:gd name="connsiteX65" fmla="*/ 50800 w 2946400"/>
              <a:gd name="connsiteY65" fmla="*/ 444500 h 2209800"/>
              <a:gd name="connsiteX66" fmla="*/ 203200 w 2946400"/>
              <a:gd name="connsiteY66" fmla="*/ 292100 h 2209800"/>
              <a:gd name="connsiteX67" fmla="*/ 304800 w 2946400"/>
              <a:gd name="connsiteY6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723900 w 2946400"/>
              <a:gd name="connsiteY52" fmla="*/ 2044700 h 2209800"/>
              <a:gd name="connsiteX53" fmla="*/ 533400 w 2946400"/>
              <a:gd name="connsiteY53" fmla="*/ 2019300 h 2209800"/>
              <a:gd name="connsiteX54" fmla="*/ 419100 w 2946400"/>
              <a:gd name="connsiteY54" fmla="*/ 1968500 h 2209800"/>
              <a:gd name="connsiteX55" fmla="*/ 342900 w 2946400"/>
              <a:gd name="connsiteY55" fmla="*/ 1917700 h 2209800"/>
              <a:gd name="connsiteX56" fmla="*/ 228600 w 2946400"/>
              <a:gd name="connsiteY56" fmla="*/ 1828800 h 2209800"/>
              <a:gd name="connsiteX57" fmla="*/ 177800 w 2946400"/>
              <a:gd name="connsiteY57" fmla="*/ 1739900 h 2209800"/>
              <a:gd name="connsiteX58" fmla="*/ 139700 w 2946400"/>
              <a:gd name="connsiteY58" fmla="*/ 1600200 h 2209800"/>
              <a:gd name="connsiteX59" fmla="*/ 101600 w 2946400"/>
              <a:gd name="connsiteY59" fmla="*/ 1473200 h 2209800"/>
              <a:gd name="connsiteX60" fmla="*/ 50800 w 2946400"/>
              <a:gd name="connsiteY60" fmla="*/ 1358900 h 2209800"/>
              <a:gd name="connsiteX61" fmla="*/ 12700 w 2946400"/>
              <a:gd name="connsiteY61" fmla="*/ 1168400 h 2209800"/>
              <a:gd name="connsiteX62" fmla="*/ 0 w 2946400"/>
              <a:gd name="connsiteY62" fmla="*/ 863600 h 2209800"/>
              <a:gd name="connsiteX63" fmla="*/ 12700 w 2946400"/>
              <a:gd name="connsiteY63" fmla="*/ 558800 h 2209800"/>
              <a:gd name="connsiteX64" fmla="*/ 50800 w 2946400"/>
              <a:gd name="connsiteY64" fmla="*/ 444500 h 2209800"/>
              <a:gd name="connsiteX65" fmla="*/ 203200 w 2946400"/>
              <a:gd name="connsiteY65" fmla="*/ 292100 h 2209800"/>
              <a:gd name="connsiteX66" fmla="*/ 304800 w 2946400"/>
              <a:gd name="connsiteY6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77900 w 2946400"/>
              <a:gd name="connsiteY49" fmla="*/ 2146300 h 2209800"/>
              <a:gd name="connsiteX50" fmla="*/ 939800 w 2946400"/>
              <a:gd name="connsiteY50" fmla="*/ 2133600 h 2209800"/>
              <a:gd name="connsiteX51" fmla="*/ 762000 w 2946400"/>
              <a:gd name="connsiteY51" fmla="*/ 2057400 h 2209800"/>
              <a:gd name="connsiteX52" fmla="*/ 533400 w 2946400"/>
              <a:gd name="connsiteY52" fmla="*/ 2019300 h 2209800"/>
              <a:gd name="connsiteX53" fmla="*/ 419100 w 2946400"/>
              <a:gd name="connsiteY53" fmla="*/ 1968500 h 2209800"/>
              <a:gd name="connsiteX54" fmla="*/ 342900 w 2946400"/>
              <a:gd name="connsiteY54" fmla="*/ 1917700 h 2209800"/>
              <a:gd name="connsiteX55" fmla="*/ 228600 w 2946400"/>
              <a:gd name="connsiteY55" fmla="*/ 1828800 h 2209800"/>
              <a:gd name="connsiteX56" fmla="*/ 177800 w 2946400"/>
              <a:gd name="connsiteY56" fmla="*/ 1739900 h 2209800"/>
              <a:gd name="connsiteX57" fmla="*/ 139700 w 2946400"/>
              <a:gd name="connsiteY57" fmla="*/ 1600200 h 2209800"/>
              <a:gd name="connsiteX58" fmla="*/ 101600 w 2946400"/>
              <a:gd name="connsiteY58" fmla="*/ 1473200 h 2209800"/>
              <a:gd name="connsiteX59" fmla="*/ 50800 w 2946400"/>
              <a:gd name="connsiteY59" fmla="*/ 1358900 h 2209800"/>
              <a:gd name="connsiteX60" fmla="*/ 12700 w 2946400"/>
              <a:gd name="connsiteY60" fmla="*/ 1168400 h 2209800"/>
              <a:gd name="connsiteX61" fmla="*/ 0 w 2946400"/>
              <a:gd name="connsiteY61" fmla="*/ 863600 h 2209800"/>
              <a:gd name="connsiteX62" fmla="*/ 12700 w 2946400"/>
              <a:gd name="connsiteY62" fmla="*/ 558800 h 2209800"/>
              <a:gd name="connsiteX63" fmla="*/ 50800 w 2946400"/>
              <a:gd name="connsiteY63" fmla="*/ 444500 h 2209800"/>
              <a:gd name="connsiteX64" fmla="*/ 203200 w 2946400"/>
              <a:gd name="connsiteY64" fmla="*/ 292100 h 2209800"/>
              <a:gd name="connsiteX65" fmla="*/ 304800 w 2946400"/>
              <a:gd name="connsiteY6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2032000 w 2946400"/>
              <a:gd name="connsiteY44" fmla="*/ 2184400 h 2209800"/>
              <a:gd name="connsiteX45" fmla="*/ 1981200 w 2946400"/>
              <a:gd name="connsiteY45" fmla="*/ 2197100 h 2209800"/>
              <a:gd name="connsiteX46" fmla="*/ 1879600 w 2946400"/>
              <a:gd name="connsiteY46" fmla="*/ 2209800 h 2209800"/>
              <a:gd name="connsiteX47" fmla="*/ 1219200 w 2946400"/>
              <a:gd name="connsiteY47" fmla="*/ 2197100 h 2209800"/>
              <a:gd name="connsiteX48" fmla="*/ 1117600 w 2946400"/>
              <a:gd name="connsiteY48" fmla="*/ 2171700 h 2209800"/>
              <a:gd name="connsiteX49" fmla="*/ 939800 w 2946400"/>
              <a:gd name="connsiteY49" fmla="*/ 2133600 h 2209800"/>
              <a:gd name="connsiteX50" fmla="*/ 762000 w 2946400"/>
              <a:gd name="connsiteY50" fmla="*/ 2057400 h 2209800"/>
              <a:gd name="connsiteX51" fmla="*/ 533400 w 2946400"/>
              <a:gd name="connsiteY51" fmla="*/ 2019300 h 2209800"/>
              <a:gd name="connsiteX52" fmla="*/ 419100 w 2946400"/>
              <a:gd name="connsiteY52" fmla="*/ 1968500 h 2209800"/>
              <a:gd name="connsiteX53" fmla="*/ 342900 w 2946400"/>
              <a:gd name="connsiteY53" fmla="*/ 1917700 h 2209800"/>
              <a:gd name="connsiteX54" fmla="*/ 228600 w 2946400"/>
              <a:gd name="connsiteY54" fmla="*/ 1828800 h 2209800"/>
              <a:gd name="connsiteX55" fmla="*/ 177800 w 2946400"/>
              <a:gd name="connsiteY55" fmla="*/ 1739900 h 2209800"/>
              <a:gd name="connsiteX56" fmla="*/ 139700 w 2946400"/>
              <a:gd name="connsiteY56" fmla="*/ 1600200 h 2209800"/>
              <a:gd name="connsiteX57" fmla="*/ 101600 w 2946400"/>
              <a:gd name="connsiteY57" fmla="*/ 1473200 h 2209800"/>
              <a:gd name="connsiteX58" fmla="*/ 50800 w 2946400"/>
              <a:gd name="connsiteY58" fmla="*/ 1358900 h 2209800"/>
              <a:gd name="connsiteX59" fmla="*/ 12700 w 2946400"/>
              <a:gd name="connsiteY59" fmla="*/ 1168400 h 2209800"/>
              <a:gd name="connsiteX60" fmla="*/ 0 w 2946400"/>
              <a:gd name="connsiteY60" fmla="*/ 863600 h 2209800"/>
              <a:gd name="connsiteX61" fmla="*/ 12700 w 2946400"/>
              <a:gd name="connsiteY61" fmla="*/ 558800 h 2209800"/>
              <a:gd name="connsiteX62" fmla="*/ 50800 w 2946400"/>
              <a:gd name="connsiteY62" fmla="*/ 444500 h 2209800"/>
              <a:gd name="connsiteX63" fmla="*/ 203200 w 2946400"/>
              <a:gd name="connsiteY63" fmla="*/ 292100 h 2209800"/>
              <a:gd name="connsiteX64" fmla="*/ 304800 w 2946400"/>
              <a:gd name="connsiteY6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527300 w 2946400"/>
              <a:gd name="connsiteY40" fmla="*/ 1993900 h 2209800"/>
              <a:gd name="connsiteX41" fmla="*/ 2463800 w 2946400"/>
              <a:gd name="connsiteY41" fmla="*/ 2057400 h 2209800"/>
              <a:gd name="connsiteX42" fmla="*/ 2400300 w 2946400"/>
              <a:gd name="connsiteY42" fmla="*/ 2120900 h 2209800"/>
              <a:gd name="connsiteX43" fmla="*/ 2184400 w 2946400"/>
              <a:gd name="connsiteY43" fmla="*/ 2146300 h 2209800"/>
              <a:gd name="connsiteX44" fmla="*/ 1981200 w 2946400"/>
              <a:gd name="connsiteY44" fmla="*/ 2197100 h 2209800"/>
              <a:gd name="connsiteX45" fmla="*/ 1879600 w 2946400"/>
              <a:gd name="connsiteY45" fmla="*/ 2209800 h 2209800"/>
              <a:gd name="connsiteX46" fmla="*/ 1219200 w 2946400"/>
              <a:gd name="connsiteY46" fmla="*/ 2197100 h 2209800"/>
              <a:gd name="connsiteX47" fmla="*/ 1117600 w 2946400"/>
              <a:gd name="connsiteY47" fmla="*/ 2171700 h 2209800"/>
              <a:gd name="connsiteX48" fmla="*/ 939800 w 2946400"/>
              <a:gd name="connsiteY48" fmla="*/ 2133600 h 2209800"/>
              <a:gd name="connsiteX49" fmla="*/ 762000 w 2946400"/>
              <a:gd name="connsiteY49" fmla="*/ 2057400 h 2209800"/>
              <a:gd name="connsiteX50" fmla="*/ 533400 w 2946400"/>
              <a:gd name="connsiteY50" fmla="*/ 2019300 h 2209800"/>
              <a:gd name="connsiteX51" fmla="*/ 419100 w 2946400"/>
              <a:gd name="connsiteY51" fmla="*/ 1968500 h 2209800"/>
              <a:gd name="connsiteX52" fmla="*/ 342900 w 2946400"/>
              <a:gd name="connsiteY52" fmla="*/ 1917700 h 2209800"/>
              <a:gd name="connsiteX53" fmla="*/ 228600 w 2946400"/>
              <a:gd name="connsiteY53" fmla="*/ 1828800 h 2209800"/>
              <a:gd name="connsiteX54" fmla="*/ 177800 w 2946400"/>
              <a:gd name="connsiteY54" fmla="*/ 1739900 h 2209800"/>
              <a:gd name="connsiteX55" fmla="*/ 139700 w 2946400"/>
              <a:gd name="connsiteY55" fmla="*/ 1600200 h 2209800"/>
              <a:gd name="connsiteX56" fmla="*/ 101600 w 2946400"/>
              <a:gd name="connsiteY56" fmla="*/ 1473200 h 2209800"/>
              <a:gd name="connsiteX57" fmla="*/ 50800 w 2946400"/>
              <a:gd name="connsiteY57" fmla="*/ 1358900 h 2209800"/>
              <a:gd name="connsiteX58" fmla="*/ 12700 w 2946400"/>
              <a:gd name="connsiteY58" fmla="*/ 1168400 h 2209800"/>
              <a:gd name="connsiteX59" fmla="*/ 0 w 2946400"/>
              <a:gd name="connsiteY59" fmla="*/ 863600 h 2209800"/>
              <a:gd name="connsiteX60" fmla="*/ 12700 w 2946400"/>
              <a:gd name="connsiteY60" fmla="*/ 558800 h 2209800"/>
              <a:gd name="connsiteX61" fmla="*/ 50800 w 2946400"/>
              <a:gd name="connsiteY61" fmla="*/ 444500 h 2209800"/>
              <a:gd name="connsiteX62" fmla="*/ 203200 w 2946400"/>
              <a:gd name="connsiteY62" fmla="*/ 292100 h 2209800"/>
              <a:gd name="connsiteX63" fmla="*/ 304800 w 2946400"/>
              <a:gd name="connsiteY6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616200 w 2946400"/>
              <a:gd name="connsiteY38" fmla="*/ 1917700 h 2209800"/>
              <a:gd name="connsiteX39" fmla="*/ 2578100 w 2946400"/>
              <a:gd name="connsiteY39" fmla="*/ 1955800 h 2209800"/>
              <a:gd name="connsiteX40" fmla="*/ 2463800 w 2946400"/>
              <a:gd name="connsiteY40" fmla="*/ 2057400 h 2209800"/>
              <a:gd name="connsiteX41" fmla="*/ 2400300 w 2946400"/>
              <a:gd name="connsiteY41" fmla="*/ 2120900 h 2209800"/>
              <a:gd name="connsiteX42" fmla="*/ 2184400 w 2946400"/>
              <a:gd name="connsiteY42" fmla="*/ 2146300 h 2209800"/>
              <a:gd name="connsiteX43" fmla="*/ 1981200 w 2946400"/>
              <a:gd name="connsiteY43" fmla="*/ 2197100 h 2209800"/>
              <a:gd name="connsiteX44" fmla="*/ 1879600 w 2946400"/>
              <a:gd name="connsiteY44" fmla="*/ 2209800 h 2209800"/>
              <a:gd name="connsiteX45" fmla="*/ 1219200 w 2946400"/>
              <a:gd name="connsiteY45" fmla="*/ 2197100 h 2209800"/>
              <a:gd name="connsiteX46" fmla="*/ 1117600 w 2946400"/>
              <a:gd name="connsiteY46" fmla="*/ 2171700 h 2209800"/>
              <a:gd name="connsiteX47" fmla="*/ 939800 w 2946400"/>
              <a:gd name="connsiteY47" fmla="*/ 2133600 h 2209800"/>
              <a:gd name="connsiteX48" fmla="*/ 762000 w 2946400"/>
              <a:gd name="connsiteY48" fmla="*/ 2057400 h 2209800"/>
              <a:gd name="connsiteX49" fmla="*/ 533400 w 2946400"/>
              <a:gd name="connsiteY49" fmla="*/ 2019300 h 2209800"/>
              <a:gd name="connsiteX50" fmla="*/ 419100 w 2946400"/>
              <a:gd name="connsiteY50" fmla="*/ 1968500 h 2209800"/>
              <a:gd name="connsiteX51" fmla="*/ 342900 w 2946400"/>
              <a:gd name="connsiteY51" fmla="*/ 1917700 h 2209800"/>
              <a:gd name="connsiteX52" fmla="*/ 228600 w 2946400"/>
              <a:gd name="connsiteY52" fmla="*/ 1828800 h 2209800"/>
              <a:gd name="connsiteX53" fmla="*/ 177800 w 2946400"/>
              <a:gd name="connsiteY53" fmla="*/ 1739900 h 2209800"/>
              <a:gd name="connsiteX54" fmla="*/ 139700 w 2946400"/>
              <a:gd name="connsiteY54" fmla="*/ 1600200 h 2209800"/>
              <a:gd name="connsiteX55" fmla="*/ 101600 w 2946400"/>
              <a:gd name="connsiteY55" fmla="*/ 1473200 h 2209800"/>
              <a:gd name="connsiteX56" fmla="*/ 50800 w 2946400"/>
              <a:gd name="connsiteY56" fmla="*/ 1358900 h 2209800"/>
              <a:gd name="connsiteX57" fmla="*/ 12700 w 2946400"/>
              <a:gd name="connsiteY57" fmla="*/ 1168400 h 2209800"/>
              <a:gd name="connsiteX58" fmla="*/ 0 w 2946400"/>
              <a:gd name="connsiteY58" fmla="*/ 863600 h 2209800"/>
              <a:gd name="connsiteX59" fmla="*/ 12700 w 2946400"/>
              <a:gd name="connsiteY59" fmla="*/ 558800 h 2209800"/>
              <a:gd name="connsiteX60" fmla="*/ 50800 w 2946400"/>
              <a:gd name="connsiteY60" fmla="*/ 444500 h 2209800"/>
              <a:gd name="connsiteX61" fmla="*/ 203200 w 2946400"/>
              <a:gd name="connsiteY61" fmla="*/ 292100 h 2209800"/>
              <a:gd name="connsiteX62" fmla="*/ 304800 w 2946400"/>
              <a:gd name="connsiteY6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705100 w 2946400"/>
              <a:gd name="connsiteY36" fmla="*/ 1765300 h 2209800"/>
              <a:gd name="connsiteX37" fmla="*/ 2679700 w 2946400"/>
              <a:gd name="connsiteY37" fmla="*/ 1803400 h 2209800"/>
              <a:gd name="connsiteX38" fmla="*/ 2578100 w 2946400"/>
              <a:gd name="connsiteY38" fmla="*/ 1955800 h 2209800"/>
              <a:gd name="connsiteX39" fmla="*/ 2463800 w 2946400"/>
              <a:gd name="connsiteY39" fmla="*/ 2057400 h 2209800"/>
              <a:gd name="connsiteX40" fmla="*/ 2400300 w 2946400"/>
              <a:gd name="connsiteY40" fmla="*/ 2120900 h 2209800"/>
              <a:gd name="connsiteX41" fmla="*/ 2184400 w 2946400"/>
              <a:gd name="connsiteY41" fmla="*/ 2146300 h 2209800"/>
              <a:gd name="connsiteX42" fmla="*/ 1981200 w 2946400"/>
              <a:gd name="connsiteY42" fmla="*/ 2197100 h 2209800"/>
              <a:gd name="connsiteX43" fmla="*/ 1879600 w 2946400"/>
              <a:gd name="connsiteY43" fmla="*/ 2209800 h 2209800"/>
              <a:gd name="connsiteX44" fmla="*/ 1219200 w 2946400"/>
              <a:gd name="connsiteY44" fmla="*/ 2197100 h 2209800"/>
              <a:gd name="connsiteX45" fmla="*/ 1117600 w 2946400"/>
              <a:gd name="connsiteY45" fmla="*/ 2171700 h 2209800"/>
              <a:gd name="connsiteX46" fmla="*/ 939800 w 2946400"/>
              <a:gd name="connsiteY46" fmla="*/ 2133600 h 2209800"/>
              <a:gd name="connsiteX47" fmla="*/ 762000 w 2946400"/>
              <a:gd name="connsiteY47" fmla="*/ 2057400 h 2209800"/>
              <a:gd name="connsiteX48" fmla="*/ 533400 w 2946400"/>
              <a:gd name="connsiteY48" fmla="*/ 2019300 h 2209800"/>
              <a:gd name="connsiteX49" fmla="*/ 419100 w 2946400"/>
              <a:gd name="connsiteY49" fmla="*/ 1968500 h 2209800"/>
              <a:gd name="connsiteX50" fmla="*/ 342900 w 2946400"/>
              <a:gd name="connsiteY50" fmla="*/ 1917700 h 2209800"/>
              <a:gd name="connsiteX51" fmla="*/ 228600 w 2946400"/>
              <a:gd name="connsiteY51" fmla="*/ 1828800 h 2209800"/>
              <a:gd name="connsiteX52" fmla="*/ 177800 w 2946400"/>
              <a:gd name="connsiteY52" fmla="*/ 1739900 h 2209800"/>
              <a:gd name="connsiteX53" fmla="*/ 139700 w 2946400"/>
              <a:gd name="connsiteY53" fmla="*/ 1600200 h 2209800"/>
              <a:gd name="connsiteX54" fmla="*/ 101600 w 2946400"/>
              <a:gd name="connsiteY54" fmla="*/ 1473200 h 2209800"/>
              <a:gd name="connsiteX55" fmla="*/ 50800 w 2946400"/>
              <a:gd name="connsiteY55" fmla="*/ 1358900 h 2209800"/>
              <a:gd name="connsiteX56" fmla="*/ 12700 w 2946400"/>
              <a:gd name="connsiteY56" fmla="*/ 1168400 h 2209800"/>
              <a:gd name="connsiteX57" fmla="*/ 0 w 2946400"/>
              <a:gd name="connsiteY57" fmla="*/ 863600 h 2209800"/>
              <a:gd name="connsiteX58" fmla="*/ 12700 w 2946400"/>
              <a:gd name="connsiteY58" fmla="*/ 558800 h 2209800"/>
              <a:gd name="connsiteX59" fmla="*/ 50800 w 2946400"/>
              <a:gd name="connsiteY59" fmla="*/ 444500 h 2209800"/>
              <a:gd name="connsiteX60" fmla="*/ 203200 w 2946400"/>
              <a:gd name="connsiteY60" fmla="*/ 292100 h 2209800"/>
              <a:gd name="connsiteX61" fmla="*/ 304800 w 2946400"/>
              <a:gd name="connsiteY6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68600 w 2946400"/>
              <a:gd name="connsiteY34" fmla="*/ 1651000 h 2209800"/>
              <a:gd name="connsiteX35" fmla="*/ 2755900 w 2946400"/>
              <a:gd name="connsiteY35" fmla="*/ 1689100 h 2209800"/>
              <a:gd name="connsiteX36" fmla="*/ 2679700 w 2946400"/>
              <a:gd name="connsiteY36" fmla="*/ 1803400 h 2209800"/>
              <a:gd name="connsiteX37" fmla="*/ 2578100 w 2946400"/>
              <a:gd name="connsiteY37" fmla="*/ 1955800 h 2209800"/>
              <a:gd name="connsiteX38" fmla="*/ 2463800 w 2946400"/>
              <a:gd name="connsiteY38" fmla="*/ 2057400 h 2209800"/>
              <a:gd name="connsiteX39" fmla="*/ 2400300 w 2946400"/>
              <a:gd name="connsiteY39" fmla="*/ 2120900 h 2209800"/>
              <a:gd name="connsiteX40" fmla="*/ 2184400 w 2946400"/>
              <a:gd name="connsiteY40" fmla="*/ 2146300 h 2209800"/>
              <a:gd name="connsiteX41" fmla="*/ 1981200 w 2946400"/>
              <a:gd name="connsiteY41" fmla="*/ 2197100 h 2209800"/>
              <a:gd name="connsiteX42" fmla="*/ 1879600 w 2946400"/>
              <a:gd name="connsiteY42" fmla="*/ 2209800 h 2209800"/>
              <a:gd name="connsiteX43" fmla="*/ 1219200 w 2946400"/>
              <a:gd name="connsiteY43" fmla="*/ 2197100 h 2209800"/>
              <a:gd name="connsiteX44" fmla="*/ 1117600 w 2946400"/>
              <a:gd name="connsiteY44" fmla="*/ 2171700 h 2209800"/>
              <a:gd name="connsiteX45" fmla="*/ 939800 w 2946400"/>
              <a:gd name="connsiteY45" fmla="*/ 2133600 h 2209800"/>
              <a:gd name="connsiteX46" fmla="*/ 762000 w 2946400"/>
              <a:gd name="connsiteY46" fmla="*/ 2057400 h 2209800"/>
              <a:gd name="connsiteX47" fmla="*/ 533400 w 2946400"/>
              <a:gd name="connsiteY47" fmla="*/ 2019300 h 2209800"/>
              <a:gd name="connsiteX48" fmla="*/ 419100 w 2946400"/>
              <a:gd name="connsiteY48" fmla="*/ 1968500 h 2209800"/>
              <a:gd name="connsiteX49" fmla="*/ 342900 w 2946400"/>
              <a:gd name="connsiteY49" fmla="*/ 1917700 h 2209800"/>
              <a:gd name="connsiteX50" fmla="*/ 228600 w 2946400"/>
              <a:gd name="connsiteY50" fmla="*/ 1828800 h 2209800"/>
              <a:gd name="connsiteX51" fmla="*/ 177800 w 2946400"/>
              <a:gd name="connsiteY51" fmla="*/ 1739900 h 2209800"/>
              <a:gd name="connsiteX52" fmla="*/ 139700 w 2946400"/>
              <a:gd name="connsiteY52" fmla="*/ 1600200 h 2209800"/>
              <a:gd name="connsiteX53" fmla="*/ 101600 w 2946400"/>
              <a:gd name="connsiteY53" fmla="*/ 1473200 h 2209800"/>
              <a:gd name="connsiteX54" fmla="*/ 50800 w 2946400"/>
              <a:gd name="connsiteY54" fmla="*/ 1358900 h 2209800"/>
              <a:gd name="connsiteX55" fmla="*/ 12700 w 2946400"/>
              <a:gd name="connsiteY55" fmla="*/ 1168400 h 2209800"/>
              <a:gd name="connsiteX56" fmla="*/ 0 w 2946400"/>
              <a:gd name="connsiteY56" fmla="*/ 863600 h 2209800"/>
              <a:gd name="connsiteX57" fmla="*/ 12700 w 2946400"/>
              <a:gd name="connsiteY57" fmla="*/ 558800 h 2209800"/>
              <a:gd name="connsiteX58" fmla="*/ 50800 w 2946400"/>
              <a:gd name="connsiteY58" fmla="*/ 444500 h 2209800"/>
              <a:gd name="connsiteX59" fmla="*/ 203200 w 2946400"/>
              <a:gd name="connsiteY59" fmla="*/ 292100 h 2209800"/>
              <a:gd name="connsiteX60" fmla="*/ 304800 w 2946400"/>
              <a:gd name="connsiteY60"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44800 w 2946400"/>
              <a:gd name="connsiteY31" fmla="*/ 1473200 h 2209800"/>
              <a:gd name="connsiteX32" fmla="*/ 2819400 w 2946400"/>
              <a:gd name="connsiteY32" fmla="*/ 1524000 h 2209800"/>
              <a:gd name="connsiteX33" fmla="*/ 2794000 w 2946400"/>
              <a:gd name="connsiteY33" fmla="*/ 1612900 h 2209800"/>
              <a:gd name="connsiteX34" fmla="*/ 2755900 w 2946400"/>
              <a:gd name="connsiteY34" fmla="*/ 1689100 h 2209800"/>
              <a:gd name="connsiteX35" fmla="*/ 2679700 w 2946400"/>
              <a:gd name="connsiteY35" fmla="*/ 1803400 h 2209800"/>
              <a:gd name="connsiteX36" fmla="*/ 2578100 w 2946400"/>
              <a:gd name="connsiteY36" fmla="*/ 1955800 h 2209800"/>
              <a:gd name="connsiteX37" fmla="*/ 2463800 w 2946400"/>
              <a:gd name="connsiteY37" fmla="*/ 2057400 h 2209800"/>
              <a:gd name="connsiteX38" fmla="*/ 2400300 w 2946400"/>
              <a:gd name="connsiteY38" fmla="*/ 2120900 h 2209800"/>
              <a:gd name="connsiteX39" fmla="*/ 2184400 w 2946400"/>
              <a:gd name="connsiteY39" fmla="*/ 2146300 h 2209800"/>
              <a:gd name="connsiteX40" fmla="*/ 1981200 w 2946400"/>
              <a:gd name="connsiteY40" fmla="*/ 2197100 h 2209800"/>
              <a:gd name="connsiteX41" fmla="*/ 1879600 w 2946400"/>
              <a:gd name="connsiteY41" fmla="*/ 2209800 h 2209800"/>
              <a:gd name="connsiteX42" fmla="*/ 1219200 w 2946400"/>
              <a:gd name="connsiteY42" fmla="*/ 2197100 h 2209800"/>
              <a:gd name="connsiteX43" fmla="*/ 1117600 w 2946400"/>
              <a:gd name="connsiteY43" fmla="*/ 2171700 h 2209800"/>
              <a:gd name="connsiteX44" fmla="*/ 939800 w 2946400"/>
              <a:gd name="connsiteY44" fmla="*/ 2133600 h 2209800"/>
              <a:gd name="connsiteX45" fmla="*/ 762000 w 2946400"/>
              <a:gd name="connsiteY45" fmla="*/ 2057400 h 2209800"/>
              <a:gd name="connsiteX46" fmla="*/ 533400 w 2946400"/>
              <a:gd name="connsiteY46" fmla="*/ 2019300 h 2209800"/>
              <a:gd name="connsiteX47" fmla="*/ 419100 w 2946400"/>
              <a:gd name="connsiteY47" fmla="*/ 1968500 h 2209800"/>
              <a:gd name="connsiteX48" fmla="*/ 342900 w 2946400"/>
              <a:gd name="connsiteY48" fmla="*/ 1917700 h 2209800"/>
              <a:gd name="connsiteX49" fmla="*/ 228600 w 2946400"/>
              <a:gd name="connsiteY49" fmla="*/ 1828800 h 2209800"/>
              <a:gd name="connsiteX50" fmla="*/ 177800 w 2946400"/>
              <a:gd name="connsiteY50" fmla="*/ 1739900 h 2209800"/>
              <a:gd name="connsiteX51" fmla="*/ 139700 w 2946400"/>
              <a:gd name="connsiteY51" fmla="*/ 1600200 h 2209800"/>
              <a:gd name="connsiteX52" fmla="*/ 101600 w 2946400"/>
              <a:gd name="connsiteY52" fmla="*/ 1473200 h 2209800"/>
              <a:gd name="connsiteX53" fmla="*/ 50800 w 2946400"/>
              <a:gd name="connsiteY53" fmla="*/ 1358900 h 2209800"/>
              <a:gd name="connsiteX54" fmla="*/ 12700 w 2946400"/>
              <a:gd name="connsiteY54" fmla="*/ 1168400 h 2209800"/>
              <a:gd name="connsiteX55" fmla="*/ 0 w 2946400"/>
              <a:gd name="connsiteY55" fmla="*/ 863600 h 2209800"/>
              <a:gd name="connsiteX56" fmla="*/ 12700 w 2946400"/>
              <a:gd name="connsiteY56" fmla="*/ 558800 h 2209800"/>
              <a:gd name="connsiteX57" fmla="*/ 50800 w 2946400"/>
              <a:gd name="connsiteY57" fmla="*/ 444500 h 2209800"/>
              <a:gd name="connsiteX58" fmla="*/ 203200 w 2946400"/>
              <a:gd name="connsiteY58" fmla="*/ 292100 h 2209800"/>
              <a:gd name="connsiteX59" fmla="*/ 304800 w 2946400"/>
              <a:gd name="connsiteY59"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82900 w 2946400"/>
              <a:gd name="connsiteY29" fmla="*/ 1397000 h 2209800"/>
              <a:gd name="connsiteX30" fmla="*/ 2857500 w 2946400"/>
              <a:gd name="connsiteY30" fmla="*/ 1435100 h 2209800"/>
              <a:gd name="connsiteX31" fmla="*/ 2819400 w 2946400"/>
              <a:gd name="connsiteY31" fmla="*/ 1524000 h 2209800"/>
              <a:gd name="connsiteX32" fmla="*/ 2794000 w 2946400"/>
              <a:gd name="connsiteY32" fmla="*/ 1612900 h 2209800"/>
              <a:gd name="connsiteX33" fmla="*/ 2755900 w 2946400"/>
              <a:gd name="connsiteY33" fmla="*/ 1689100 h 2209800"/>
              <a:gd name="connsiteX34" fmla="*/ 2679700 w 2946400"/>
              <a:gd name="connsiteY34" fmla="*/ 1803400 h 2209800"/>
              <a:gd name="connsiteX35" fmla="*/ 2578100 w 2946400"/>
              <a:gd name="connsiteY35" fmla="*/ 1955800 h 2209800"/>
              <a:gd name="connsiteX36" fmla="*/ 2463800 w 2946400"/>
              <a:gd name="connsiteY36" fmla="*/ 2057400 h 2209800"/>
              <a:gd name="connsiteX37" fmla="*/ 2400300 w 2946400"/>
              <a:gd name="connsiteY37" fmla="*/ 2120900 h 2209800"/>
              <a:gd name="connsiteX38" fmla="*/ 2184400 w 2946400"/>
              <a:gd name="connsiteY38" fmla="*/ 2146300 h 2209800"/>
              <a:gd name="connsiteX39" fmla="*/ 1981200 w 2946400"/>
              <a:gd name="connsiteY39" fmla="*/ 2197100 h 2209800"/>
              <a:gd name="connsiteX40" fmla="*/ 1879600 w 2946400"/>
              <a:gd name="connsiteY40" fmla="*/ 2209800 h 2209800"/>
              <a:gd name="connsiteX41" fmla="*/ 1219200 w 2946400"/>
              <a:gd name="connsiteY41" fmla="*/ 2197100 h 2209800"/>
              <a:gd name="connsiteX42" fmla="*/ 1117600 w 2946400"/>
              <a:gd name="connsiteY42" fmla="*/ 2171700 h 2209800"/>
              <a:gd name="connsiteX43" fmla="*/ 939800 w 2946400"/>
              <a:gd name="connsiteY43" fmla="*/ 2133600 h 2209800"/>
              <a:gd name="connsiteX44" fmla="*/ 762000 w 2946400"/>
              <a:gd name="connsiteY44" fmla="*/ 2057400 h 2209800"/>
              <a:gd name="connsiteX45" fmla="*/ 533400 w 2946400"/>
              <a:gd name="connsiteY45" fmla="*/ 2019300 h 2209800"/>
              <a:gd name="connsiteX46" fmla="*/ 419100 w 2946400"/>
              <a:gd name="connsiteY46" fmla="*/ 1968500 h 2209800"/>
              <a:gd name="connsiteX47" fmla="*/ 342900 w 2946400"/>
              <a:gd name="connsiteY47" fmla="*/ 1917700 h 2209800"/>
              <a:gd name="connsiteX48" fmla="*/ 228600 w 2946400"/>
              <a:gd name="connsiteY48" fmla="*/ 1828800 h 2209800"/>
              <a:gd name="connsiteX49" fmla="*/ 177800 w 2946400"/>
              <a:gd name="connsiteY49" fmla="*/ 1739900 h 2209800"/>
              <a:gd name="connsiteX50" fmla="*/ 139700 w 2946400"/>
              <a:gd name="connsiteY50" fmla="*/ 1600200 h 2209800"/>
              <a:gd name="connsiteX51" fmla="*/ 101600 w 2946400"/>
              <a:gd name="connsiteY51" fmla="*/ 1473200 h 2209800"/>
              <a:gd name="connsiteX52" fmla="*/ 50800 w 2946400"/>
              <a:gd name="connsiteY52" fmla="*/ 1358900 h 2209800"/>
              <a:gd name="connsiteX53" fmla="*/ 12700 w 2946400"/>
              <a:gd name="connsiteY53" fmla="*/ 1168400 h 2209800"/>
              <a:gd name="connsiteX54" fmla="*/ 0 w 2946400"/>
              <a:gd name="connsiteY54" fmla="*/ 863600 h 2209800"/>
              <a:gd name="connsiteX55" fmla="*/ 12700 w 2946400"/>
              <a:gd name="connsiteY55" fmla="*/ 558800 h 2209800"/>
              <a:gd name="connsiteX56" fmla="*/ 50800 w 2946400"/>
              <a:gd name="connsiteY56" fmla="*/ 444500 h 2209800"/>
              <a:gd name="connsiteX57" fmla="*/ 203200 w 2946400"/>
              <a:gd name="connsiteY57" fmla="*/ 292100 h 2209800"/>
              <a:gd name="connsiteX58" fmla="*/ 304800 w 2946400"/>
              <a:gd name="connsiteY58"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57500 w 2946400"/>
              <a:gd name="connsiteY29" fmla="*/ 1435100 h 2209800"/>
              <a:gd name="connsiteX30" fmla="*/ 2819400 w 2946400"/>
              <a:gd name="connsiteY30" fmla="*/ 1524000 h 2209800"/>
              <a:gd name="connsiteX31" fmla="*/ 2794000 w 2946400"/>
              <a:gd name="connsiteY31" fmla="*/ 1612900 h 2209800"/>
              <a:gd name="connsiteX32" fmla="*/ 2755900 w 2946400"/>
              <a:gd name="connsiteY32" fmla="*/ 1689100 h 2209800"/>
              <a:gd name="connsiteX33" fmla="*/ 2679700 w 2946400"/>
              <a:gd name="connsiteY33" fmla="*/ 1803400 h 2209800"/>
              <a:gd name="connsiteX34" fmla="*/ 2578100 w 2946400"/>
              <a:gd name="connsiteY34" fmla="*/ 1955800 h 2209800"/>
              <a:gd name="connsiteX35" fmla="*/ 2463800 w 2946400"/>
              <a:gd name="connsiteY35" fmla="*/ 2057400 h 2209800"/>
              <a:gd name="connsiteX36" fmla="*/ 2400300 w 2946400"/>
              <a:gd name="connsiteY36" fmla="*/ 2120900 h 2209800"/>
              <a:gd name="connsiteX37" fmla="*/ 2184400 w 2946400"/>
              <a:gd name="connsiteY37" fmla="*/ 2146300 h 2209800"/>
              <a:gd name="connsiteX38" fmla="*/ 1981200 w 2946400"/>
              <a:gd name="connsiteY38" fmla="*/ 2197100 h 2209800"/>
              <a:gd name="connsiteX39" fmla="*/ 1879600 w 2946400"/>
              <a:gd name="connsiteY39" fmla="*/ 2209800 h 2209800"/>
              <a:gd name="connsiteX40" fmla="*/ 1219200 w 2946400"/>
              <a:gd name="connsiteY40" fmla="*/ 2197100 h 2209800"/>
              <a:gd name="connsiteX41" fmla="*/ 1117600 w 2946400"/>
              <a:gd name="connsiteY41" fmla="*/ 2171700 h 2209800"/>
              <a:gd name="connsiteX42" fmla="*/ 939800 w 2946400"/>
              <a:gd name="connsiteY42" fmla="*/ 2133600 h 2209800"/>
              <a:gd name="connsiteX43" fmla="*/ 762000 w 2946400"/>
              <a:gd name="connsiteY43" fmla="*/ 2057400 h 2209800"/>
              <a:gd name="connsiteX44" fmla="*/ 533400 w 2946400"/>
              <a:gd name="connsiteY44" fmla="*/ 2019300 h 2209800"/>
              <a:gd name="connsiteX45" fmla="*/ 419100 w 2946400"/>
              <a:gd name="connsiteY45" fmla="*/ 1968500 h 2209800"/>
              <a:gd name="connsiteX46" fmla="*/ 342900 w 2946400"/>
              <a:gd name="connsiteY46" fmla="*/ 1917700 h 2209800"/>
              <a:gd name="connsiteX47" fmla="*/ 228600 w 2946400"/>
              <a:gd name="connsiteY47" fmla="*/ 1828800 h 2209800"/>
              <a:gd name="connsiteX48" fmla="*/ 177800 w 2946400"/>
              <a:gd name="connsiteY48" fmla="*/ 1739900 h 2209800"/>
              <a:gd name="connsiteX49" fmla="*/ 139700 w 2946400"/>
              <a:gd name="connsiteY49" fmla="*/ 1600200 h 2209800"/>
              <a:gd name="connsiteX50" fmla="*/ 101600 w 2946400"/>
              <a:gd name="connsiteY50" fmla="*/ 1473200 h 2209800"/>
              <a:gd name="connsiteX51" fmla="*/ 50800 w 2946400"/>
              <a:gd name="connsiteY51" fmla="*/ 1358900 h 2209800"/>
              <a:gd name="connsiteX52" fmla="*/ 12700 w 2946400"/>
              <a:gd name="connsiteY52" fmla="*/ 1168400 h 2209800"/>
              <a:gd name="connsiteX53" fmla="*/ 0 w 2946400"/>
              <a:gd name="connsiteY53" fmla="*/ 863600 h 2209800"/>
              <a:gd name="connsiteX54" fmla="*/ 12700 w 2946400"/>
              <a:gd name="connsiteY54" fmla="*/ 558800 h 2209800"/>
              <a:gd name="connsiteX55" fmla="*/ 50800 w 2946400"/>
              <a:gd name="connsiteY55" fmla="*/ 444500 h 2209800"/>
              <a:gd name="connsiteX56" fmla="*/ 203200 w 2946400"/>
              <a:gd name="connsiteY56" fmla="*/ 292100 h 2209800"/>
              <a:gd name="connsiteX57" fmla="*/ 304800 w 2946400"/>
              <a:gd name="connsiteY57"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44800 w 2946400"/>
              <a:gd name="connsiteY23" fmla="*/ 457200 h 2209800"/>
              <a:gd name="connsiteX24" fmla="*/ 2857500 w 2946400"/>
              <a:gd name="connsiteY24" fmla="*/ 508000 h 2209800"/>
              <a:gd name="connsiteX25" fmla="*/ 2921000 w 2946400"/>
              <a:gd name="connsiteY25" fmla="*/ 596900 h 2209800"/>
              <a:gd name="connsiteX26" fmla="*/ 2946400 w 2946400"/>
              <a:gd name="connsiteY26" fmla="*/ 673100 h 2209800"/>
              <a:gd name="connsiteX27" fmla="*/ 2933700 w 2946400"/>
              <a:gd name="connsiteY27" fmla="*/ 1257300 h 2209800"/>
              <a:gd name="connsiteX28" fmla="*/ 2895600 w 2946400"/>
              <a:gd name="connsiteY28" fmla="*/ 1346200 h 2209800"/>
              <a:gd name="connsiteX29" fmla="*/ 2857500 w 2946400"/>
              <a:gd name="connsiteY29" fmla="*/ 1435100 h 2209800"/>
              <a:gd name="connsiteX30" fmla="*/ 2819400 w 2946400"/>
              <a:gd name="connsiteY30" fmla="*/ 1524000 h 2209800"/>
              <a:gd name="connsiteX31" fmla="*/ 2755900 w 2946400"/>
              <a:gd name="connsiteY31" fmla="*/ 1689100 h 2209800"/>
              <a:gd name="connsiteX32" fmla="*/ 2679700 w 2946400"/>
              <a:gd name="connsiteY32" fmla="*/ 1803400 h 2209800"/>
              <a:gd name="connsiteX33" fmla="*/ 2578100 w 2946400"/>
              <a:gd name="connsiteY33" fmla="*/ 1955800 h 2209800"/>
              <a:gd name="connsiteX34" fmla="*/ 2463800 w 2946400"/>
              <a:gd name="connsiteY34" fmla="*/ 2057400 h 2209800"/>
              <a:gd name="connsiteX35" fmla="*/ 2400300 w 2946400"/>
              <a:gd name="connsiteY35" fmla="*/ 2120900 h 2209800"/>
              <a:gd name="connsiteX36" fmla="*/ 2184400 w 2946400"/>
              <a:gd name="connsiteY36" fmla="*/ 2146300 h 2209800"/>
              <a:gd name="connsiteX37" fmla="*/ 1981200 w 2946400"/>
              <a:gd name="connsiteY37" fmla="*/ 2197100 h 2209800"/>
              <a:gd name="connsiteX38" fmla="*/ 1879600 w 2946400"/>
              <a:gd name="connsiteY38" fmla="*/ 2209800 h 2209800"/>
              <a:gd name="connsiteX39" fmla="*/ 1219200 w 2946400"/>
              <a:gd name="connsiteY39" fmla="*/ 2197100 h 2209800"/>
              <a:gd name="connsiteX40" fmla="*/ 1117600 w 2946400"/>
              <a:gd name="connsiteY40" fmla="*/ 2171700 h 2209800"/>
              <a:gd name="connsiteX41" fmla="*/ 939800 w 2946400"/>
              <a:gd name="connsiteY41" fmla="*/ 2133600 h 2209800"/>
              <a:gd name="connsiteX42" fmla="*/ 762000 w 2946400"/>
              <a:gd name="connsiteY42" fmla="*/ 2057400 h 2209800"/>
              <a:gd name="connsiteX43" fmla="*/ 533400 w 2946400"/>
              <a:gd name="connsiteY43" fmla="*/ 2019300 h 2209800"/>
              <a:gd name="connsiteX44" fmla="*/ 419100 w 2946400"/>
              <a:gd name="connsiteY44" fmla="*/ 1968500 h 2209800"/>
              <a:gd name="connsiteX45" fmla="*/ 342900 w 2946400"/>
              <a:gd name="connsiteY45" fmla="*/ 1917700 h 2209800"/>
              <a:gd name="connsiteX46" fmla="*/ 228600 w 2946400"/>
              <a:gd name="connsiteY46" fmla="*/ 1828800 h 2209800"/>
              <a:gd name="connsiteX47" fmla="*/ 177800 w 2946400"/>
              <a:gd name="connsiteY47" fmla="*/ 1739900 h 2209800"/>
              <a:gd name="connsiteX48" fmla="*/ 139700 w 2946400"/>
              <a:gd name="connsiteY48" fmla="*/ 1600200 h 2209800"/>
              <a:gd name="connsiteX49" fmla="*/ 101600 w 2946400"/>
              <a:gd name="connsiteY49" fmla="*/ 1473200 h 2209800"/>
              <a:gd name="connsiteX50" fmla="*/ 50800 w 2946400"/>
              <a:gd name="connsiteY50" fmla="*/ 1358900 h 2209800"/>
              <a:gd name="connsiteX51" fmla="*/ 12700 w 2946400"/>
              <a:gd name="connsiteY51" fmla="*/ 1168400 h 2209800"/>
              <a:gd name="connsiteX52" fmla="*/ 0 w 2946400"/>
              <a:gd name="connsiteY52" fmla="*/ 863600 h 2209800"/>
              <a:gd name="connsiteX53" fmla="*/ 12700 w 2946400"/>
              <a:gd name="connsiteY53" fmla="*/ 558800 h 2209800"/>
              <a:gd name="connsiteX54" fmla="*/ 50800 w 2946400"/>
              <a:gd name="connsiteY54" fmla="*/ 444500 h 2209800"/>
              <a:gd name="connsiteX55" fmla="*/ 203200 w 2946400"/>
              <a:gd name="connsiteY55" fmla="*/ 292100 h 2209800"/>
              <a:gd name="connsiteX56" fmla="*/ 304800 w 2946400"/>
              <a:gd name="connsiteY56"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30500 w 2946400"/>
              <a:gd name="connsiteY21" fmla="*/ 342900 h 2209800"/>
              <a:gd name="connsiteX22" fmla="*/ 2768600 w 2946400"/>
              <a:gd name="connsiteY22" fmla="*/ 381000 h 2209800"/>
              <a:gd name="connsiteX23" fmla="*/ 2857500 w 2946400"/>
              <a:gd name="connsiteY23" fmla="*/ 508000 h 2209800"/>
              <a:gd name="connsiteX24" fmla="*/ 2921000 w 2946400"/>
              <a:gd name="connsiteY24" fmla="*/ 596900 h 2209800"/>
              <a:gd name="connsiteX25" fmla="*/ 2946400 w 2946400"/>
              <a:gd name="connsiteY25" fmla="*/ 673100 h 2209800"/>
              <a:gd name="connsiteX26" fmla="*/ 2933700 w 2946400"/>
              <a:gd name="connsiteY26" fmla="*/ 1257300 h 2209800"/>
              <a:gd name="connsiteX27" fmla="*/ 2895600 w 2946400"/>
              <a:gd name="connsiteY27" fmla="*/ 1346200 h 2209800"/>
              <a:gd name="connsiteX28" fmla="*/ 2857500 w 2946400"/>
              <a:gd name="connsiteY28" fmla="*/ 1435100 h 2209800"/>
              <a:gd name="connsiteX29" fmla="*/ 2819400 w 2946400"/>
              <a:gd name="connsiteY29" fmla="*/ 1524000 h 2209800"/>
              <a:gd name="connsiteX30" fmla="*/ 2755900 w 2946400"/>
              <a:gd name="connsiteY30" fmla="*/ 1689100 h 2209800"/>
              <a:gd name="connsiteX31" fmla="*/ 2679700 w 2946400"/>
              <a:gd name="connsiteY31" fmla="*/ 1803400 h 2209800"/>
              <a:gd name="connsiteX32" fmla="*/ 2578100 w 2946400"/>
              <a:gd name="connsiteY32" fmla="*/ 1955800 h 2209800"/>
              <a:gd name="connsiteX33" fmla="*/ 2463800 w 2946400"/>
              <a:gd name="connsiteY33" fmla="*/ 2057400 h 2209800"/>
              <a:gd name="connsiteX34" fmla="*/ 2400300 w 2946400"/>
              <a:gd name="connsiteY34" fmla="*/ 2120900 h 2209800"/>
              <a:gd name="connsiteX35" fmla="*/ 2184400 w 2946400"/>
              <a:gd name="connsiteY35" fmla="*/ 2146300 h 2209800"/>
              <a:gd name="connsiteX36" fmla="*/ 1981200 w 2946400"/>
              <a:gd name="connsiteY36" fmla="*/ 2197100 h 2209800"/>
              <a:gd name="connsiteX37" fmla="*/ 1879600 w 2946400"/>
              <a:gd name="connsiteY37" fmla="*/ 2209800 h 2209800"/>
              <a:gd name="connsiteX38" fmla="*/ 1219200 w 2946400"/>
              <a:gd name="connsiteY38" fmla="*/ 2197100 h 2209800"/>
              <a:gd name="connsiteX39" fmla="*/ 1117600 w 2946400"/>
              <a:gd name="connsiteY39" fmla="*/ 2171700 h 2209800"/>
              <a:gd name="connsiteX40" fmla="*/ 939800 w 2946400"/>
              <a:gd name="connsiteY40" fmla="*/ 2133600 h 2209800"/>
              <a:gd name="connsiteX41" fmla="*/ 762000 w 2946400"/>
              <a:gd name="connsiteY41" fmla="*/ 2057400 h 2209800"/>
              <a:gd name="connsiteX42" fmla="*/ 533400 w 2946400"/>
              <a:gd name="connsiteY42" fmla="*/ 2019300 h 2209800"/>
              <a:gd name="connsiteX43" fmla="*/ 419100 w 2946400"/>
              <a:gd name="connsiteY43" fmla="*/ 1968500 h 2209800"/>
              <a:gd name="connsiteX44" fmla="*/ 342900 w 2946400"/>
              <a:gd name="connsiteY44" fmla="*/ 1917700 h 2209800"/>
              <a:gd name="connsiteX45" fmla="*/ 228600 w 2946400"/>
              <a:gd name="connsiteY45" fmla="*/ 1828800 h 2209800"/>
              <a:gd name="connsiteX46" fmla="*/ 177800 w 2946400"/>
              <a:gd name="connsiteY46" fmla="*/ 1739900 h 2209800"/>
              <a:gd name="connsiteX47" fmla="*/ 139700 w 2946400"/>
              <a:gd name="connsiteY47" fmla="*/ 1600200 h 2209800"/>
              <a:gd name="connsiteX48" fmla="*/ 101600 w 2946400"/>
              <a:gd name="connsiteY48" fmla="*/ 1473200 h 2209800"/>
              <a:gd name="connsiteX49" fmla="*/ 50800 w 2946400"/>
              <a:gd name="connsiteY49" fmla="*/ 1358900 h 2209800"/>
              <a:gd name="connsiteX50" fmla="*/ 12700 w 2946400"/>
              <a:gd name="connsiteY50" fmla="*/ 1168400 h 2209800"/>
              <a:gd name="connsiteX51" fmla="*/ 0 w 2946400"/>
              <a:gd name="connsiteY51" fmla="*/ 863600 h 2209800"/>
              <a:gd name="connsiteX52" fmla="*/ 12700 w 2946400"/>
              <a:gd name="connsiteY52" fmla="*/ 558800 h 2209800"/>
              <a:gd name="connsiteX53" fmla="*/ 50800 w 2946400"/>
              <a:gd name="connsiteY53" fmla="*/ 444500 h 2209800"/>
              <a:gd name="connsiteX54" fmla="*/ 203200 w 2946400"/>
              <a:gd name="connsiteY54" fmla="*/ 292100 h 2209800"/>
              <a:gd name="connsiteX55" fmla="*/ 304800 w 2946400"/>
              <a:gd name="connsiteY55"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01900 w 2946400"/>
              <a:gd name="connsiteY17" fmla="*/ 190500 h 2209800"/>
              <a:gd name="connsiteX18" fmla="*/ 2540000 w 2946400"/>
              <a:gd name="connsiteY18" fmla="*/ 228600 h 2209800"/>
              <a:gd name="connsiteX19" fmla="*/ 2641600 w 2946400"/>
              <a:gd name="connsiteY19" fmla="*/ 241300 h 2209800"/>
              <a:gd name="connsiteX20" fmla="*/ 2717800 w 2946400"/>
              <a:gd name="connsiteY20" fmla="*/ 304800 h 2209800"/>
              <a:gd name="connsiteX21" fmla="*/ 2768600 w 2946400"/>
              <a:gd name="connsiteY21" fmla="*/ 381000 h 2209800"/>
              <a:gd name="connsiteX22" fmla="*/ 2857500 w 2946400"/>
              <a:gd name="connsiteY22" fmla="*/ 508000 h 2209800"/>
              <a:gd name="connsiteX23" fmla="*/ 2921000 w 2946400"/>
              <a:gd name="connsiteY23" fmla="*/ 596900 h 2209800"/>
              <a:gd name="connsiteX24" fmla="*/ 2946400 w 2946400"/>
              <a:gd name="connsiteY24" fmla="*/ 673100 h 2209800"/>
              <a:gd name="connsiteX25" fmla="*/ 2933700 w 2946400"/>
              <a:gd name="connsiteY25" fmla="*/ 1257300 h 2209800"/>
              <a:gd name="connsiteX26" fmla="*/ 2895600 w 2946400"/>
              <a:gd name="connsiteY26" fmla="*/ 1346200 h 2209800"/>
              <a:gd name="connsiteX27" fmla="*/ 2857500 w 2946400"/>
              <a:gd name="connsiteY27" fmla="*/ 1435100 h 2209800"/>
              <a:gd name="connsiteX28" fmla="*/ 2819400 w 2946400"/>
              <a:gd name="connsiteY28" fmla="*/ 1524000 h 2209800"/>
              <a:gd name="connsiteX29" fmla="*/ 2755900 w 2946400"/>
              <a:gd name="connsiteY29" fmla="*/ 1689100 h 2209800"/>
              <a:gd name="connsiteX30" fmla="*/ 2679700 w 2946400"/>
              <a:gd name="connsiteY30" fmla="*/ 1803400 h 2209800"/>
              <a:gd name="connsiteX31" fmla="*/ 2578100 w 2946400"/>
              <a:gd name="connsiteY31" fmla="*/ 1955800 h 2209800"/>
              <a:gd name="connsiteX32" fmla="*/ 2463800 w 2946400"/>
              <a:gd name="connsiteY32" fmla="*/ 2057400 h 2209800"/>
              <a:gd name="connsiteX33" fmla="*/ 2400300 w 2946400"/>
              <a:gd name="connsiteY33" fmla="*/ 2120900 h 2209800"/>
              <a:gd name="connsiteX34" fmla="*/ 2184400 w 2946400"/>
              <a:gd name="connsiteY34" fmla="*/ 2146300 h 2209800"/>
              <a:gd name="connsiteX35" fmla="*/ 1981200 w 2946400"/>
              <a:gd name="connsiteY35" fmla="*/ 2197100 h 2209800"/>
              <a:gd name="connsiteX36" fmla="*/ 1879600 w 2946400"/>
              <a:gd name="connsiteY36" fmla="*/ 2209800 h 2209800"/>
              <a:gd name="connsiteX37" fmla="*/ 1219200 w 2946400"/>
              <a:gd name="connsiteY37" fmla="*/ 2197100 h 2209800"/>
              <a:gd name="connsiteX38" fmla="*/ 1117600 w 2946400"/>
              <a:gd name="connsiteY38" fmla="*/ 2171700 h 2209800"/>
              <a:gd name="connsiteX39" fmla="*/ 939800 w 2946400"/>
              <a:gd name="connsiteY39" fmla="*/ 2133600 h 2209800"/>
              <a:gd name="connsiteX40" fmla="*/ 762000 w 2946400"/>
              <a:gd name="connsiteY40" fmla="*/ 2057400 h 2209800"/>
              <a:gd name="connsiteX41" fmla="*/ 533400 w 2946400"/>
              <a:gd name="connsiteY41" fmla="*/ 2019300 h 2209800"/>
              <a:gd name="connsiteX42" fmla="*/ 419100 w 2946400"/>
              <a:gd name="connsiteY42" fmla="*/ 1968500 h 2209800"/>
              <a:gd name="connsiteX43" fmla="*/ 342900 w 2946400"/>
              <a:gd name="connsiteY43" fmla="*/ 1917700 h 2209800"/>
              <a:gd name="connsiteX44" fmla="*/ 228600 w 2946400"/>
              <a:gd name="connsiteY44" fmla="*/ 1828800 h 2209800"/>
              <a:gd name="connsiteX45" fmla="*/ 177800 w 2946400"/>
              <a:gd name="connsiteY45" fmla="*/ 1739900 h 2209800"/>
              <a:gd name="connsiteX46" fmla="*/ 139700 w 2946400"/>
              <a:gd name="connsiteY46" fmla="*/ 1600200 h 2209800"/>
              <a:gd name="connsiteX47" fmla="*/ 101600 w 2946400"/>
              <a:gd name="connsiteY47" fmla="*/ 1473200 h 2209800"/>
              <a:gd name="connsiteX48" fmla="*/ 50800 w 2946400"/>
              <a:gd name="connsiteY48" fmla="*/ 1358900 h 2209800"/>
              <a:gd name="connsiteX49" fmla="*/ 12700 w 2946400"/>
              <a:gd name="connsiteY49" fmla="*/ 1168400 h 2209800"/>
              <a:gd name="connsiteX50" fmla="*/ 0 w 2946400"/>
              <a:gd name="connsiteY50" fmla="*/ 863600 h 2209800"/>
              <a:gd name="connsiteX51" fmla="*/ 12700 w 2946400"/>
              <a:gd name="connsiteY51" fmla="*/ 558800 h 2209800"/>
              <a:gd name="connsiteX52" fmla="*/ 50800 w 2946400"/>
              <a:gd name="connsiteY52" fmla="*/ 444500 h 2209800"/>
              <a:gd name="connsiteX53" fmla="*/ 203200 w 2946400"/>
              <a:gd name="connsiteY53" fmla="*/ 292100 h 2209800"/>
              <a:gd name="connsiteX54" fmla="*/ 304800 w 2946400"/>
              <a:gd name="connsiteY54"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36800 w 2946400"/>
              <a:gd name="connsiteY14" fmla="*/ 139700 h 2209800"/>
              <a:gd name="connsiteX15" fmla="*/ 2374900 w 2946400"/>
              <a:gd name="connsiteY15" fmla="*/ 152400 h 2209800"/>
              <a:gd name="connsiteX16" fmla="*/ 2451100 w 2946400"/>
              <a:gd name="connsiteY16" fmla="*/ 165100 h 2209800"/>
              <a:gd name="connsiteX17" fmla="*/ 2540000 w 2946400"/>
              <a:gd name="connsiteY17" fmla="*/ 228600 h 2209800"/>
              <a:gd name="connsiteX18" fmla="*/ 2641600 w 2946400"/>
              <a:gd name="connsiteY18" fmla="*/ 241300 h 2209800"/>
              <a:gd name="connsiteX19" fmla="*/ 2717800 w 2946400"/>
              <a:gd name="connsiteY19" fmla="*/ 304800 h 2209800"/>
              <a:gd name="connsiteX20" fmla="*/ 2768600 w 2946400"/>
              <a:gd name="connsiteY20" fmla="*/ 381000 h 2209800"/>
              <a:gd name="connsiteX21" fmla="*/ 2857500 w 2946400"/>
              <a:gd name="connsiteY21" fmla="*/ 508000 h 2209800"/>
              <a:gd name="connsiteX22" fmla="*/ 2921000 w 2946400"/>
              <a:gd name="connsiteY22" fmla="*/ 596900 h 2209800"/>
              <a:gd name="connsiteX23" fmla="*/ 2946400 w 2946400"/>
              <a:gd name="connsiteY23" fmla="*/ 673100 h 2209800"/>
              <a:gd name="connsiteX24" fmla="*/ 2933700 w 2946400"/>
              <a:gd name="connsiteY24" fmla="*/ 1257300 h 2209800"/>
              <a:gd name="connsiteX25" fmla="*/ 2895600 w 2946400"/>
              <a:gd name="connsiteY25" fmla="*/ 1346200 h 2209800"/>
              <a:gd name="connsiteX26" fmla="*/ 2857500 w 2946400"/>
              <a:gd name="connsiteY26" fmla="*/ 1435100 h 2209800"/>
              <a:gd name="connsiteX27" fmla="*/ 2819400 w 2946400"/>
              <a:gd name="connsiteY27" fmla="*/ 1524000 h 2209800"/>
              <a:gd name="connsiteX28" fmla="*/ 2755900 w 2946400"/>
              <a:gd name="connsiteY28" fmla="*/ 1689100 h 2209800"/>
              <a:gd name="connsiteX29" fmla="*/ 2679700 w 2946400"/>
              <a:gd name="connsiteY29" fmla="*/ 1803400 h 2209800"/>
              <a:gd name="connsiteX30" fmla="*/ 2578100 w 2946400"/>
              <a:gd name="connsiteY30" fmla="*/ 1955800 h 2209800"/>
              <a:gd name="connsiteX31" fmla="*/ 2463800 w 2946400"/>
              <a:gd name="connsiteY31" fmla="*/ 2057400 h 2209800"/>
              <a:gd name="connsiteX32" fmla="*/ 2400300 w 2946400"/>
              <a:gd name="connsiteY32" fmla="*/ 2120900 h 2209800"/>
              <a:gd name="connsiteX33" fmla="*/ 2184400 w 2946400"/>
              <a:gd name="connsiteY33" fmla="*/ 2146300 h 2209800"/>
              <a:gd name="connsiteX34" fmla="*/ 1981200 w 2946400"/>
              <a:gd name="connsiteY34" fmla="*/ 2197100 h 2209800"/>
              <a:gd name="connsiteX35" fmla="*/ 1879600 w 2946400"/>
              <a:gd name="connsiteY35" fmla="*/ 2209800 h 2209800"/>
              <a:gd name="connsiteX36" fmla="*/ 1219200 w 2946400"/>
              <a:gd name="connsiteY36" fmla="*/ 2197100 h 2209800"/>
              <a:gd name="connsiteX37" fmla="*/ 1117600 w 2946400"/>
              <a:gd name="connsiteY37" fmla="*/ 2171700 h 2209800"/>
              <a:gd name="connsiteX38" fmla="*/ 939800 w 2946400"/>
              <a:gd name="connsiteY38" fmla="*/ 2133600 h 2209800"/>
              <a:gd name="connsiteX39" fmla="*/ 762000 w 2946400"/>
              <a:gd name="connsiteY39" fmla="*/ 2057400 h 2209800"/>
              <a:gd name="connsiteX40" fmla="*/ 533400 w 2946400"/>
              <a:gd name="connsiteY40" fmla="*/ 2019300 h 2209800"/>
              <a:gd name="connsiteX41" fmla="*/ 419100 w 2946400"/>
              <a:gd name="connsiteY41" fmla="*/ 1968500 h 2209800"/>
              <a:gd name="connsiteX42" fmla="*/ 342900 w 2946400"/>
              <a:gd name="connsiteY42" fmla="*/ 1917700 h 2209800"/>
              <a:gd name="connsiteX43" fmla="*/ 228600 w 2946400"/>
              <a:gd name="connsiteY43" fmla="*/ 1828800 h 2209800"/>
              <a:gd name="connsiteX44" fmla="*/ 177800 w 2946400"/>
              <a:gd name="connsiteY44" fmla="*/ 1739900 h 2209800"/>
              <a:gd name="connsiteX45" fmla="*/ 139700 w 2946400"/>
              <a:gd name="connsiteY45" fmla="*/ 1600200 h 2209800"/>
              <a:gd name="connsiteX46" fmla="*/ 101600 w 2946400"/>
              <a:gd name="connsiteY46" fmla="*/ 1473200 h 2209800"/>
              <a:gd name="connsiteX47" fmla="*/ 50800 w 2946400"/>
              <a:gd name="connsiteY47" fmla="*/ 1358900 h 2209800"/>
              <a:gd name="connsiteX48" fmla="*/ 12700 w 2946400"/>
              <a:gd name="connsiteY48" fmla="*/ 1168400 h 2209800"/>
              <a:gd name="connsiteX49" fmla="*/ 0 w 2946400"/>
              <a:gd name="connsiteY49" fmla="*/ 863600 h 2209800"/>
              <a:gd name="connsiteX50" fmla="*/ 12700 w 2946400"/>
              <a:gd name="connsiteY50" fmla="*/ 558800 h 2209800"/>
              <a:gd name="connsiteX51" fmla="*/ 50800 w 2946400"/>
              <a:gd name="connsiteY51" fmla="*/ 444500 h 2209800"/>
              <a:gd name="connsiteX52" fmla="*/ 203200 w 2946400"/>
              <a:gd name="connsiteY52" fmla="*/ 292100 h 2209800"/>
              <a:gd name="connsiteX53" fmla="*/ 304800 w 2946400"/>
              <a:gd name="connsiteY53"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55800 w 2946400"/>
              <a:gd name="connsiteY11" fmla="*/ 63500 h 2209800"/>
              <a:gd name="connsiteX12" fmla="*/ 1993900 w 2946400"/>
              <a:gd name="connsiteY12" fmla="*/ 76200 h 2209800"/>
              <a:gd name="connsiteX13" fmla="*/ 2222500 w 2946400"/>
              <a:gd name="connsiteY13" fmla="*/ 101600 h 2209800"/>
              <a:gd name="connsiteX14" fmla="*/ 2374900 w 2946400"/>
              <a:gd name="connsiteY14" fmla="*/ 152400 h 2209800"/>
              <a:gd name="connsiteX15" fmla="*/ 2451100 w 2946400"/>
              <a:gd name="connsiteY15" fmla="*/ 165100 h 2209800"/>
              <a:gd name="connsiteX16" fmla="*/ 2540000 w 2946400"/>
              <a:gd name="connsiteY16" fmla="*/ 228600 h 2209800"/>
              <a:gd name="connsiteX17" fmla="*/ 2641600 w 2946400"/>
              <a:gd name="connsiteY17" fmla="*/ 241300 h 2209800"/>
              <a:gd name="connsiteX18" fmla="*/ 2717800 w 2946400"/>
              <a:gd name="connsiteY18" fmla="*/ 304800 h 2209800"/>
              <a:gd name="connsiteX19" fmla="*/ 2768600 w 2946400"/>
              <a:gd name="connsiteY19" fmla="*/ 381000 h 2209800"/>
              <a:gd name="connsiteX20" fmla="*/ 2857500 w 2946400"/>
              <a:gd name="connsiteY20" fmla="*/ 508000 h 2209800"/>
              <a:gd name="connsiteX21" fmla="*/ 2921000 w 2946400"/>
              <a:gd name="connsiteY21" fmla="*/ 596900 h 2209800"/>
              <a:gd name="connsiteX22" fmla="*/ 2946400 w 2946400"/>
              <a:gd name="connsiteY22" fmla="*/ 673100 h 2209800"/>
              <a:gd name="connsiteX23" fmla="*/ 2933700 w 2946400"/>
              <a:gd name="connsiteY23" fmla="*/ 1257300 h 2209800"/>
              <a:gd name="connsiteX24" fmla="*/ 2895600 w 2946400"/>
              <a:gd name="connsiteY24" fmla="*/ 1346200 h 2209800"/>
              <a:gd name="connsiteX25" fmla="*/ 2857500 w 2946400"/>
              <a:gd name="connsiteY25" fmla="*/ 1435100 h 2209800"/>
              <a:gd name="connsiteX26" fmla="*/ 2819400 w 2946400"/>
              <a:gd name="connsiteY26" fmla="*/ 1524000 h 2209800"/>
              <a:gd name="connsiteX27" fmla="*/ 2755900 w 2946400"/>
              <a:gd name="connsiteY27" fmla="*/ 1689100 h 2209800"/>
              <a:gd name="connsiteX28" fmla="*/ 2679700 w 2946400"/>
              <a:gd name="connsiteY28" fmla="*/ 1803400 h 2209800"/>
              <a:gd name="connsiteX29" fmla="*/ 2578100 w 2946400"/>
              <a:gd name="connsiteY29" fmla="*/ 1955800 h 2209800"/>
              <a:gd name="connsiteX30" fmla="*/ 2463800 w 2946400"/>
              <a:gd name="connsiteY30" fmla="*/ 2057400 h 2209800"/>
              <a:gd name="connsiteX31" fmla="*/ 2400300 w 2946400"/>
              <a:gd name="connsiteY31" fmla="*/ 2120900 h 2209800"/>
              <a:gd name="connsiteX32" fmla="*/ 2184400 w 2946400"/>
              <a:gd name="connsiteY32" fmla="*/ 2146300 h 2209800"/>
              <a:gd name="connsiteX33" fmla="*/ 1981200 w 2946400"/>
              <a:gd name="connsiteY33" fmla="*/ 2197100 h 2209800"/>
              <a:gd name="connsiteX34" fmla="*/ 1879600 w 2946400"/>
              <a:gd name="connsiteY34" fmla="*/ 2209800 h 2209800"/>
              <a:gd name="connsiteX35" fmla="*/ 1219200 w 2946400"/>
              <a:gd name="connsiteY35" fmla="*/ 2197100 h 2209800"/>
              <a:gd name="connsiteX36" fmla="*/ 1117600 w 2946400"/>
              <a:gd name="connsiteY36" fmla="*/ 2171700 h 2209800"/>
              <a:gd name="connsiteX37" fmla="*/ 939800 w 2946400"/>
              <a:gd name="connsiteY37" fmla="*/ 2133600 h 2209800"/>
              <a:gd name="connsiteX38" fmla="*/ 762000 w 2946400"/>
              <a:gd name="connsiteY38" fmla="*/ 2057400 h 2209800"/>
              <a:gd name="connsiteX39" fmla="*/ 533400 w 2946400"/>
              <a:gd name="connsiteY39" fmla="*/ 2019300 h 2209800"/>
              <a:gd name="connsiteX40" fmla="*/ 419100 w 2946400"/>
              <a:gd name="connsiteY40" fmla="*/ 1968500 h 2209800"/>
              <a:gd name="connsiteX41" fmla="*/ 342900 w 2946400"/>
              <a:gd name="connsiteY41" fmla="*/ 1917700 h 2209800"/>
              <a:gd name="connsiteX42" fmla="*/ 228600 w 2946400"/>
              <a:gd name="connsiteY42" fmla="*/ 1828800 h 2209800"/>
              <a:gd name="connsiteX43" fmla="*/ 177800 w 2946400"/>
              <a:gd name="connsiteY43" fmla="*/ 1739900 h 2209800"/>
              <a:gd name="connsiteX44" fmla="*/ 139700 w 2946400"/>
              <a:gd name="connsiteY44" fmla="*/ 1600200 h 2209800"/>
              <a:gd name="connsiteX45" fmla="*/ 101600 w 2946400"/>
              <a:gd name="connsiteY45" fmla="*/ 1473200 h 2209800"/>
              <a:gd name="connsiteX46" fmla="*/ 50800 w 2946400"/>
              <a:gd name="connsiteY46" fmla="*/ 1358900 h 2209800"/>
              <a:gd name="connsiteX47" fmla="*/ 12700 w 2946400"/>
              <a:gd name="connsiteY47" fmla="*/ 1168400 h 2209800"/>
              <a:gd name="connsiteX48" fmla="*/ 0 w 2946400"/>
              <a:gd name="connsiteY48" fmla="*/ 863600 h 2209800"/>
              <a:gd name="connsiteX49" fmla="*/ 12700 w 2946400"/>
              <a:gd name="connsiteY49" fmla="*/ 558800 h 2209800"/>
              <a:gd name="connsiteX50" fmla="*/ 50800 w 2946400"/>
              <a:gd name="connsiteY50" fmla="*/ 444500 h 2209800"/>
              <a:gd name="connsiteX51" fmla="*/ 203200 w 2946400"/>
              <a:gd name="connsiteY51" fmla="*/ 292100 h 2209800"/>
              <a:gd name="connsiteX52" fmla="*/ 304800 w 2946400"/>
              <a:gd name="connsiteY52"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27100 w 2946400"/>
              <a:gd name="connsiteY6" fmla="*/ 12700 h 2209800"/>
              <a:gd name="connsiteX7" fmla="*/ 990600 w 2946400"/>
              <a:gd name="connsiteY7" fmla="*/ 0 h 2209800"/>
              <a:gd name="connsiteX8" fmla="*/ 1625600 w 2946400"/>
              <a:gd name="connsiteY8" fmla="*/ 12700 h 2209800"/>
              <a:gd name="connsiteX9" fmla="*/ 1752600 w 2946400"/>
              <a:gd name="connsiteY9" fmla="*/ 38100 h 2209800"/>
              <a:gd name="connsiteX10" fmla="*/ 1866900 w 2946400"/>
              <a:gd name="connsiteY10" fmla="*/ 50800 h 2209800"/>
              <a:gd name="connsiteX11" fmla="*/ 1993900 w 2946400"/>
              <a:gd name="connsiteY11" fmla="*/ 76200 h 2209800"/>
              <a:gd name="connsiteX12" fmla="*/ 2222500 w 2946400"/>
              <a:gd name="connsiteY12" fmla="*/ 101600 h 2209800"/>
              <a:gd name="connsiteX13" fmla="*/ 2374900 w 2946400"/>
              <a:gd name="connsiteY13" fmla="*/ 152400 h 2209800"/>
              <a:gd name="connsiteX14" fmla="*/ 2451100 w 2946400"/>
              <a:gd name="connsiteY14" fmla="*/ 165100 h 2209800"/>
              <a:gd name="connsiteX15" fmla="*/ 2540000 w 2946400"/>
              <a:gd name="connsiteY15" fmla="*/ 228600 h 2209800"/>
              <a:gd name="connsiteX16" fmla="*/ 2641600 w 2946400"/>
              <a:gd name="connsiteY16" fmla="*/ 241300 h 2209800"/>
              <a:gd name="connsiteX17" fmla="*/ 2717800 w 2946400"/>
              <a:gd name="connsiteY17" fmla="*/ 304800 h 2209800"/>
              <a:gd name="connsiteX18" fmla="*/ 2768600 w 2946400"/>
              <a:gd name="connsiteY18" fmla="*/ 381000 h 2209800"/>
              <a:gd name="connsiteX19" fmla="*/ 2857500 w 2946400"/>
              <a:gd name="connsiteY19" fmla="*/ 508000 h 2209800"/>
              <a:gd name="connsiteX20" fmla="*/ 2921000 w 2946400"/>
              <a:gd name="connsiteY20" fmla="*/ 596900 h 2209800"/>
              <a:gd name="connsiteX21" fmla="*/ 2946400 w 2946400"/>
              <a:gd name="connsiteY21" fmla="*/ 673100 h 2209800"/>
              <a:gd name="connsiteX22" fmla="*/ 2933700 w 2946400"/>
              <a:gd name="connsiteY22" fmla="*/ 1257300 h 2209800"/>
              <a:gd name="connsiteX23" fmla="*/ 2895600 w 2946400"/>
              <a:gd name="connsiteY23" fmla="*/ 1346200 h 2209800"/>
              <a:gd name="connsiteX24" fmla="*/ 2857500 w 2946400"/>
              <a:gd name="connsiteY24" fmla="*/ 1435100 h 2209800"/>
              <a:gd name="connsiteX25" fmla="*/ 2819400 w 2946400"/>
              <a:gd name="connsiteY25" fmla="*/ 1524000 h 2209800"/>
              <a:gd name="connsiteX26" fmla="*/ 2755900 w 2946400"/>
              <a:gd name="connsiteY26" fmla="*/ 1689100 h 2209800"/>
              <a:gd name="connsiteX27" fmla="*/ 2679700 w 2946400"/>
              <a:gd name="connsiteY27" fmla="*/ 1803400 h 2209800"/>
              <a:gd name="connsiteX28" fmla="*/ 2578100 w 2946400"/>
              <a:gd name="connsiteY28" fmla="*/ 1955800 h 2209800"/>
              <a:gd name="connsiteX29" fmla="*/ 2463800 w 2946400"/>
              <a:gd name="connsiteY29" fmla="*/ 2057400 h 2209800"/>
              <a:gd name="connsiteX30" fmla="*/ 2400300 w 2946400"/>
              <a:gd name="connsiteY30" fmla="*/ 2120900 h 2209800"/>
              <a:gd name="connsiteX31" fmla="*/ 2184400 w 2946400"/>
              <a:gd name="connsiteY31" fmla="*/ 2146300 h 2209800"/>
              <a:gd name="connsiteX32" fmla="*/ 1981200 w 2946400"/>
              <a:gd name="connsiteY32" fmla="*/ 2197100 h 2209800"/>
              <a:gd name="connsiteX33" fmla="*/ 1879600 w 2946400"/>
              <a:gd name="connsiteY33" fmla="*/ 2209800 h 2209800"/>
              <a:gd name="connsiteX34" fmla="*/ 1219200 w 2946400"/>
              <a:gd name="connsiteY34" fmla="*/ 2197100 h 2209800"/>
              <a:gd name="connsiteX35" fmla="*/ 1117600 w 2946400"/>
              <a:gd name="connsiteY35" fmla="*/ 2171700 h 2209800"/>
              <a:gd name="connsiteX36" fmla="*/ 939800 w 2946400"/>
              <a:gd name="connsiteY36" fmla="*/ 2133600 h 2209800"/>
              <a:gd name="connsiteX37" fmla="*/ 762000 w 2946400"/>
              <a:gd name="connsiteY37" fmla="*/ 2057400 h 2209800"/>
              <a:gd name="connsiteX38" fmla="*/ 533400 w 2946400"/>
              <a:gd name="connsiteY38" fmla="*/ 2019300 h 2209800"/>
              <a:gd name="connsiteX39" fmla="*/ 419100 w 2946400"/>
              <a:gd name="connsiteY39" fmla="*/ 1968500 h 2209800"/>
              <a:gd name="connsiteX40" fmla="*/ 342900 w 2946400"/>
              <a:gd name="connsiteY40" fmla="*/ 1917700 h 2209800"/>
              <a:gd name="connsiteX41" fmla="*/ 228600 w 2946400"/>
              <a:gd name="connsiteY41" fmla="*/ 1828800 h 2209800"/>
              <a:gd name="connsiteX42" fmla="*/ 177800 w 2946400"/>
              <a:gd name="connsiteY42" fmla="*/ 1739900 h 2209800"/>
              <a:gd name="connsiteX43" fmla="*/ 139700 w 2946400"/>
              <a:gd name="connsiteY43" fmla="*/ 1600200 h 2209800"/>
              <a:gd name="connsiteX44" fmla="*/ 101600 w 2946400"/>
              <a:gd name="connsiteY44" fmla="*/ 1473200 h 2209800"/>
              <a:gd name="connsiteX45" fmla="*/ 50800 w 2946400"/>
              <a:gd name="connsiteY45" fmla="*/ 1358900 h 2209800"/>
              <a:gd name="connsiteX46" fmla="*/ 12700 w 2946400"/>
              <a:gd name="connsiteY46" fmla="*/ 1168400 h 2209800"/>
              <a:gd name="connsiteX47" fmla="*/ 0 w 2946400"/>
              <a:gd name="connsiteY47" fmla="*/ 863600 h 2209800"/>
              <a:gd name="connsiteX48" fmla="*/ 12700 w 2946400"/>
              <a:gd name="connsiteY48" fmla="*/ 558800 h 2209800"/>
              <a:gd name="connsiteX49" fmla="*/ 50800 w 2946400"/>
              <a:gd name="connsiteY49" fmla="*/ 444500 h 2209800"/>
              <a:gd name="connsiteX50" fmla="*/ 203200 w 2946400"/>
              <a:gd name="connsiteY50" fmla="*/ 292100 h 2209800"/>
              <a:gd name="connsiteX51" fmla="*/ 304800 w 2946400"/>
              <a:gd name="connsiteY51" fmla="*/ 228600 h 2209800"/>
              <a:gd name="connsiteX0" fmla="*/ 304800 w 2946400"/>
              <a:gd name="connsiteY0" fmla="*/ 228600 h 2209800"/>
              <a:gd name="connsiteX1" fmla="*/ 304800 w 2946400"/>
              <a:gd name="connsiteY1" fmla="*/ 228600 h 2209800"/>
              <a:gd name="connsiteX2" fmla="*/ 482600 w 2946400"/>
              <a:gd name="connsiteY2" fmla="*/ 101600 h 2209800"/>
              <a:gd name="connsiteX3" fmla="*/ 533400 w 2946400"/>
              <a:gd name="connsiteY3" fmla="*/ 76200 h 2209800"/>
              <a:gd name="connsiteX4" fmla="*/ 762000 w 2946400"/>
              <a:gd name="connsiteY4" fmla="*/ 63500 h 2209800"/>
              <a:gd name="connsiteX5" fmla="*/ 889000 w 2946400"/>
              <a:gd name="connsiteY5" fmla="*/ 25400 h 2209800"/>
              <a:gd name="connsiteX6" fmla="*/ 990600 w 2946400"/>
              <a:gd name="connsiteY6" fmla="*/ 0 h 2209800"/>
              <a:gd name="connsiteX7" fmla="*/ 1625600 w 2946400"/>
              <a:gd name="connsiteY7" fmla="*/ 12700 h 2209800"/>
              <a:gd name="connsiteX8" fmla="*/ 1752600 w 2946400"/>
              <a:gd name="connsiteY8" fmla="*/ 38100 h 2209800"/>
              <a:gd name="connsiteX9" fmla="*/ 1866900 w 2946400"/>
              <a:gd name="connsiteY9" fmla="*/ 50800 h 2209800"/>
              <a:gd name="connsiteX10" fmla="*/ 1993900 w 2946400"/>
              <a:gd name="connsiteY10" fmla="*/ 76200 h 2209800"/>
              <a:gd name="connsiteX11" fmla="*/ 2222500 w 2946400"/>
              <a:gd name="connsiteY11" fmla="*/ 101600 h 2209800"/>
              <a:gd name="connsiteX12" fmla="*/ 2374900 w 2946400"/>
              <a:gd name="connsiteY12" fmla="*/ 152400 h 2209800"/>
              <a:gd name="connsiteX13" fmla="*/ 2451100 w 2946400"/>
              <a:gd name="connsiteY13" fmla="*/ 165100 h 2209800"/>
              <a:gd name="connsiteX14" fmla="*/ 2540000 w 2946400"/>
              <a:gd name="connsiteY14" fmla="*/ 228600 h 2209800"/>
              <a:gd name="connsiteX15" fmla="*/ 2641600 w 2946400"/>
              <a:gd name="connsiteY15" fmla="*/ 241300 h 2209800"/>
              <a:gd name="connsiteX16" fmla="*/ 2717800 w 2946400"/>
              <a:gd name="connsiteY16" fmla="*/ 304800 h 2209800"/>
              <a:gd name="connsiteX17" fmla="*/ 2768600 w 2946400"/>
              <a:gd name="connsiteY17" fmla="*/ 381000 h 2209800"/>
              <a:gd name="connsiteX18" fmla="*/ 2857500 w 2946400"/>
              <a:gd name="connsiteY18" fmla="*/ 508000 h 2209800"/>
              <a:gd name="connsiteX19" fmla="*/ 2921000 w 2946400"/>
              <a:gd name="connsiteY19" fmla="*/ 596900 h 2209800"/>
              <a:gd name="connsiteX20" fmla="*/ 2946400 w 2946400"/>
              <a:gd name="connsiteY20" fmla="*/ 673100 h 2209800"/>
              <a:gd name="connsiteX21" fmla="*/ 2933700 w 2946400"/>
              <a:gd name="connsiteY21" fmla="*/ 1257300 h 2209800"/>
              <a:gd name="connsiteX22" fmla="*/ 2895600 w 2946400"/>
              <a:gd name="connsiteY22" fmla="*/ 1346200 h 2209800"/>
              <a:gd name="connsiteX23" fmla="*/ 2857500 w 2946400"/>
              <a:gd name="connsiteY23" fmla="*/ 1435100 h 2209800"/>
              <a:gd name="connsiteX24" fmla="*/ 2819400 w 2946400"/>
              <a:gd name="connsiteY24" fmla="*/ 1524000 h 2209800"/>
              <a:gd name="connsiteX25" fmla="*/ 2755900 w 2946400"/>
              <a:gd name="connsiteY25" fmla="*/ 1689100 h 2209800"/>
              <a:gd name="connsiteX26" fmla="*/ 2679700 w 2946400"/>
              <a:gd name="connsiteY26" fmla="*/ 1803400 h 2209800"/>
              <a:gd name="connsiteX27" fmla="*/ 2578100 w 2946400"/>
              <a:gd name="connsiteY27" fmla="*/ 1955800 h 2209800"/>
              <a:gd name="connsiteX28" fmla="*/ 2463800 w 2946400"/>
              <a:gd name="connsiteY28" fmla="*/ 2057400 h 2209800"/>
              <a:gd name="connsiteX29" fmla="*/ 2400300 w 2946400"/>
              <a:gd name="connsiteY29" fmla="*/ 2120900 h 2209800"/>
              <a:gd name="connsiteX30" fmla="*/ 2184400 w 2946400"/>
              <a:gd name="connsiteY30" fmla="*/ 2146300 h 2209800"/>
              <a:gd name="connsiteX31" fmla="*/ 1981200 w 2946400"/>
              <a:gd name="connsiteY31" fmla="*/ 2197100 h 2209800"/>
              <a:gd name="connsiteX32" fmla="*/ 1879600 w 2946400"/>
              <a:gd name="connsiteY32" fmla="*/ 2209800 h 2209800"/>
              <a:gd name="connsiteX33" fmla="*/ 1219200 w 2946400"/>
              <a:gd name="connsiteY33" fmla="*/ 2197100 h 2209800"/>
              <a:gd name="connsiteX34" fmla="*/ 1117600 w 2946400"/>
              <a:gd name="connsiteY34" fmla="*/ 2171700 h 2209800"/>
              <a:gd name="connsiteX35" fmla="*/ 939800 w 2946400"/>
              <a:gd name="connsiteY35" fmla="*/ 2133600 h 2209800"/>
              <a:gd name="connsiteX36" fmla="*/ 762000 w 2946400"/>
              <a:gd name="connsiteY36" fmla="*/ 2057400 h 2209800"/>
              <a:gd name="connsiteX37" fmla="*/ 533400 w 2946400"/>
              <a:gd name="connsiteY37" fmla="*/ 2019300 h 2209800"/>
              <a:gd name="connsiteX38" fmla="*/ 419100 w 2946400"/>
              <a:gd name="connsiteY38" fmla="*/ 1968500 h 2209800"/>
              <a:gd name="connsiteX39" fmla="*/ 342900 w 2946400"/>
              <a:gd name="connsiteY39" fmla="*/ 1917700 h 2209800"/>
              <a:gd name="connsiteX40" fmla="*/ 228600 w 2946400"/>
              <a:gd name="connsiteY40" fmla="*/ 1828800 h 2209800"/>
              <a:gd name="connsiteX41" fmla="*/ 177800 w 2946400"/>
              <a:gd name="connsiteY41" fmla="*/ 1739900 h 2209800"/>
              <a:gd name="connsiteX42" fmla="*/ 139700 w 2946400"/>
              <a:gd name="connsiteY42" fmla="*/ 1600200 h 2209800"/>
              <a:gd name="connsiteX43" fmla="*/ 101600 w 2946400"/>
              <a:gd name="connsiteY43" fmla="*/ 1473200 h 2209800"/>
              <a:gd name="connsiteX44" fmla="*/ 50800 w 2946400"/>
              <a:gd name="connsiteY44" fmla="*/ 1358900 h 2209800"/>
              <a:gd name="connsiteX45" fmla="*/ 12700 w 2946400"/>
              <a:gd name="connsiteY45" fmla="*/ 1168400 h 2209800"/>
              <a:gd name="connsiteX46" fmla="*/ 0 w 2946400"/>
              <a:gd name="connsiteY46" fmla="*/ 863600 h 2209800"/>
              <a:gd name="connsiteX47" fmla="*/ 12700 w 2946400"/>
              <a:gd name="connsiteY47" fmla="*/ 558800 h 2209800"/>
              <a:gd name="connsiteX48" fmla="*/ 50800 w 2946400"/>
              <a:gd name="connsiteY48" fmla="*/ 444500 h 2209800"/>
              <a:gd name="connsiteX49" fmla="*/ 203200 w 2946400"/>
              <a:gd name="connsiteY49" fmla="*/ 292100 h 2209800"/>
              <a:gd name="connsiteX50" fmla="*/ 304800 w 2946400"/>
              <a:gd name="connsiteY50"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451100 w 2946400"/>
              <a:gd name="connsiteY12" fmla="*/ 165100 h 2209800"/>
              <a:gd name="connsiteX13" fmla="*/ 2540000 w 2946400"/>
              <a:gd name="connsiteY13" fmla="*/ 228600 h 2209800"/>
              <a:gd name="connsiteX14" fmla="*/ 2641600 w 2946400"/>
              <a:gd name="connsiteY14" fmla="*/ 241300 h 2209800"/>
              <a:gd name="connsiteX15" fmla="*/ 2717800 w 2946400"/>
              <a:gd name="connsiteY15" fmla="*/ 304800 h 2209800"/>
              <a:gd name="connsiteX16" fmla="*/ 2768600 w 2946400"/>
              <a:gd name="connsiteY16" fmla="*/ 381000 h 2209800"/>
              <a:gd name="connsiteX17" fmla="*/ 2857500 w 2946400"/>
              <a:gd name="connsiteY17" fmla="*/ 508000 h 2209800"/>
              <a:gd name="connsiteX18" fmla="*/ 2921000 w 2946400"/>
              <a:gd name="connsiteY18" fmla="*/ 596900 h 2209800"/>
              <a:gd name="connsiteX19" fmla="*/ 2946400 w 2946400"/>
              <a:gd name="connsiteY19" fmla="*/ 673100 h 2209800"/>
              <a:gd name="connsiteX20" fmla="*/ 2933700 w 2946400"/>
              <a:gd name="connsiteY20" fmla="*/ 1257300 h 2209800"/>
              <a:gd name="connsiteX21" fmla="*/ 2895600 w 2946400"/>
              <a:gd name="connsiteY21" fmla="*/ 1346200 h 2209800"/>
              <a:gd name="connsiteX22" fmla="*/ 2857500 w 2946400"/>
              <a:gd name="connsiteY22" fmla="*/ 1435100 h 2209800"/>
              <a:gd name="connsiteX23" fmla="*/ 2819400 w 2946400"/>
              <a:gd name="connsiteY23" fmla="*/ 1524000 h 2209800"/>
              <a:gd name="connsiteX24" fmla="*/ 2755900 w 2946400"/>
              <a:gd name="connsiteY24" fmla="*/ 1689100 h 2209800"/>
              <a:gd name="connsiteX25" fmla="*/ 2679700 w 2946400"/>
              <a:gd name="connsiteY25" fmla="*/ 1803400 h 2209800"/>
              <a:gd name="connsiteX26" fmla="*/ 2578100 w 2946400"/>
              <a:gd name="connsiteY26" fmla="*/ 1955800 h 2209800"/>
              <a:gd name="connsiteX27" fmla="*/ 2463800 w 2946400"/>
              <a:gd name="connsiteY27" fmla="*/ 2057400 h 2209800"/>
              <a:gd name="connsiteX28" fmla="*/ 2400300 w 2946400"/>
              <a:gd name="connsiteY28" fmla="*/ 2120900 h 2209800"/>
              <a:gd name="connsiteX29" fmla="*/ 2184400 w 2946400"/>
              <a:gd name="connsiteY29" fmla="*/ 2146300 h 2209800"/>
              <a:gd name="connsiteX30" fmla="*/ 1981200 w 2946400"/>
              <a:gd name="connsiteY30" fmla="*/ 2197100 h 2209800"/>
              <a:gd name="connsiteX31" fmla="*/ 1879600 w 2946400"/>
              <a:gd name="connsiteY31" fmla="*/ 2209800 h 2209800"/>
              <a:gd name="connsiteX32" fmla="*/ 1219200 w 2946400"/>
              <a:gd name="connsiteY32" fmla="*/ 2197100 h 2209800"/>
              <a:gd name="connsiteX33" fmla="*/ 1117600 w 2946400"/>
              <a:gd name="connsiteY33" fmla="*/ 2171700 h 2209800"/>
              <a:gd name="connsiteX34" fmla="*/ 939800 w 2946400"/>
              <a:gd name="connsiteY34" fmla="*/ 2133600 h 2209800"/>
              <a:gd name="connsiteX35" fmla="*/ 762000 w 2946400"/>
              <a:gd name="connsiteY35" fmla="*/ 2057400 h 2209800"/>
              <a:gd name="connsiteX36" fmla="*/ 533400 w 2946400"/>
              <a:gd name="connsiteY36" fmla="*/ 2019300 h 2209800"/>
              <a:gd name="connsiteX37" fmla="*/ 419100 w 2946400"/>
              <a:gd name="connsiteY37" fmla="*/ 1968500 h 2209800"/>
              <a:gd name="connsiteX38" fmla="*/ 342900 w 2946400"/>
              <a:gd name="connsiteY38" fmla="*/ 1917700 h 2209800"/>
              <a:gd name="connsiteX39" fmla="*/ 228600 w 2946400"/>
              <a:gd name="connsiteY39" fmla="*/ 1828800 h 2209800"/>
              <a:gd name="connsiteX40" fmla="*/ 177800 w 2946400"/>
              <a:gd name="connsiteY40" fmla="*/ 1739900 h 2209800"/>
              <a:gd name="connsiteX41" fmla="*/ 139700 w 2946400"/>
              <a:gd name="connsiteY41" fmla="*/ 1600200 h 2209800"/>
              <a:gd name="connsiteX42" fmla="*/ 101600 w 2946400"/>
              <a:gd name="connsiteY42" fmla="*/ 1473200 h 2209800"/>
              <a:gd name="connsiteX43" fmla="*/ 50800 w 2946400"/>
              <a:gd name="connsiteY43" fmla="*/ 1358900 h 2209800"/>
              <a:gd name="connsiteX44" fmla="*/ 12700 w 2946400"/>
              <a:gd name="connsiteY44" fmla="*/ 1168400 h 2209800"/>
              <a:gd name="connsiteX45" fmla="*/ 0 w 2946400"/>
              <a:gd name="connsiteY45" fmla="*/ 863600 h 2209800"/>
              <a:gd name="connsiteX46" fmla="*/ 12700 w 2946400"/>
              <a:gd name="connsiteY46" fmla="*/ 558800 h 2209800"/>
              <a:gd name="connsiteX47" fmla="*/ 50800 w 2946400"/>
              <a:gd name="connsiteY47" fmla="*/ 444500 h 2209800"/>
              <a:gd name="connsiteX48" fmla="*/ 203200 w 2946400"/>
              <a:gd name="connsiteY48" fmla="*/ 292100 h 2209800"/>
              <a:gd name="connsiteX49" fmla="*/ 304800 w 2946400"/>
              <a:gd name="connsiteY49"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57500 w 2946400"/>
              <a:gd name="connsiteY21" fmla="*/ 1435100 h 2209800"/>
              <a:gd name="connsiteX22" fmla="*/ 2819400 w 2946400"/>
              <a:gd name="connsiteY22" fmla="*/ 1524000 h 2209800"/>
              <a:gd name="connsiteX23" fmla="*/ 2755900 w 2946400"/>
              <a:gd name="connsiteY23" fmla="*/ 1689100 h 2209800"/>
              <a:gd name="connsiteX24" fmla="*/ 2679700 w 2946400"/>
              <a:gd name="connsiteY24" fmla="*/ 1803400 h 2209800"/>
              <a:gd name="connsiteX25" fmla="*/ 2578100 w 2946400"/>
              <a:gd name="connsiteY25" fmla="*/ 1955800 h 2209800"/>
              <a:gd name="connsiteX26" fmla="*/ 2463800 w 2946400"/>
              <a:gd name="connsiteY26" fmla="*/ 2057400 h 2209800"/>
              <a:gd name="connsiteX27" fmla="*/ 2400300 w 2946400"/>
              <a:gd name="connsiteY27" fmla="*/ 2120900 h 2209800"/>
              <a:gd name="connsiteX28" fmla="*/ 2184400 w 2946400"/>
              <a:gd name="connsiteY28" fmla="*/ 2146300 h 2209800"/>
              <a:gd name="connsiteX29" fmla="*/ 1981200 w 2946400"/>
              <a:gd name="connsiteY29" fmla="*/ 2197100 h 2209800"/>
              <a:gd name="connsiteX30" fmla="*/ 1879600 w 2946400"/>
              <a:gd name="connsiteY30" fmla="*/ 2209800 h 2209800"/>
              <a:gd name="connsiteX31" fmla="*/ 1219200 w 2946400"/>
              <a:gd name="connsiteY31" fmla="*/ 2197100 h 2209800"/>
              <a:gd name="connsiteX32" fmla="*/ 1117600 w 2946400"/>
              <a:gd name="connsiteY32" fmla="*/ 2171700 h 2209800"/>
              <a:gd name="connsiteX33" fmla="*/ 939800 w 2946400"/>
              <a:gd name="connsiteY33" fmla="*/ 2133600 h 2209800"/>
              <a:gd name="connsiteX34" fmla="*/ 762000 w 2946400"/>
              <a:gd name="connsiteY34" fmla="*/ 2057400 h 2209800"/>
              <a:gd name="connsiteX35" fmla="*/ 533400 w 2946400"/>
              <a:gd name="connsiteY35" fmla="*/ 2019300 h 2209800"/>
              <a:gd name="connsiteX36" fmla="*/ 419100 w 2946400"/>
              <a:gd name="connsiteY36" fmla="*/ 1968500 h 2209800"/>
              <a:gd name="connsiteX37" fmla="*/ 342900 w 2946400"/>
              <a:gd name="connsiteY37" fmla="*/ 1917700 h 2209800"/>
              <a:gd name="connsiteX38" fmla="*/ 228600 w 2946400"/>
              <a:gd name="connsiteY38" fmla="*/ 1828800 h 2209800"/>
              <a:gd name="connsiteX39" fmla="*/ 177800 w 2946400"/>
              <a:gd name="connsiteY39" fmla="*/ 1739900 h 2209800"/>
              <a:gd name="connsiteX40" fmla="*/ 139700 w 2946400"/>
              <a:gd name="connsiteY40" fmla="*/ 1600200 h 2209800"/>
              <a:gd name="connsiteX41" fmla="*/ 101600 w 2946400"/>
              <a:gd name="connsiteY41" fmla="*/ 1473200 h 2209800"/>
              <a:gd name="connsiteX42" fmla="*/ 50800 w 2946400"/>
              <a:gd name="connsiteY42" fmla="*/ 1358900 h 2209800"/>
              <a:gd name="connsiteX43" fmla="*/ 12700 w 2946400"/>
              <a:gd name="connsiteY43" fmla="*/ 1168400 h 2209800"/>
              <a:gd name="connsiteX44" fmla="*/ 0 w 2946400"/>
              <a:gd name="connsiteY44" fmla="*/ 863600 h 2209800"/>
              <a:gd name="connsiteX45" fmla="*/ 12700 w 2946400"/>
              <a:gd name="connsiteY45" fmla="*/ 558800 h 2209800"/>
              <a:gd name="connsiteX46" fmla="*/ 50800 w 2946400"/>
              <a:gd name="connsiteY46" fmla="*/ 444500 h 2209800"/>
              <a:gd name="connsiteX47" fmla="*/ 203200 w 2946400"/>
              <a:gd name="connsiteY47" fmla="*/ 292100 h 2209800"/>
              <a:gd name="connsiteX48" fmla="*/ 304800 w 2946400"/>
              <a:gd name="connsiteY48"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1016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374900 w 2946400"/>
              <a:gd name="connsiteY11" fmla="*/ 152400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540000 w 2946400"/>
              <a:gd name="connsiteY12" fmla="*/ 2286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540000 w 2946400"/>
              <a:gd name="connsiteY12" fmla="*/ 190500 h 2209800"/>
              <a:gd name="connsiteX13" fmla="*/ 2641600 w 2946400"/>
              <a:gd name="connsiteY13" fmla="*/ 241300 h 2209800"/>
              <a:gd name="connsiteX14" fmla="*/ 2717800 w 2946400"/>
              <a:gd name="connsiteY14" fmla="*/ 304800 h 2209800"/>
              <a:gd name="connsiteX15" fmla="*/ 2768600 w 2946400"/>
              <a:gd name="connsiteY15" fmla="*/ 381000 h 2209800"/>
              <a:gd name="connsiteX16" fmla="*/ 2857500 w 2946400"/>
              <a:gd name="connsiteY16" fmla="*/ 508000 h 2209800"/>
              <a:gd name="connsiteX17" fmla="*/ 2921000 w 2946400"/>
              <a:gd name="connsiteY17" fmla="*/ 596900 h 2209800"/>
              <a:gd name="connsiteX18" fmla="*/ 2946400 w 2946400"/>
              <a:gd name="connsiteY18" fmla="*/ 673100 h 2209800"/>
              <a:gd name="connsiteX19" fmla="*/ 2933700 w 2946400"/>
              <a:gd name="connsiteY19" fmla="*/ 1257300 h 2209800"/>
              <a:gd name="connsiteX20" fmla="*/ 2895600 w 2946400"/>
              <a:gd name="connsiteY20" fmla="*/ 1346200 h 2209800"/>
              <a:gd name="connsiteX21" fmla="*/ 2819400 w 2946400"/>
              <a:gd name="connsiteY21" fmla="*/ 1524000 h 2209800"/>
              <a:gd name="connsiteX22" fmla="*/ 2755900 w 2946400"/>
              <a:gd name="connsiteY22" fmla="*/ 1689100 h 2209800"/>
              <a:gd name="connsiteX23" fmla="*/ 2679700 w 2946400"/>
              <a:gd name="connsiteY23" fmla="*/ 1803400 h 2209800"/>
              <a:gd name="connsiteX24" fmla="*/ 2578100 w 2946400"/>
              <a:gd name="connsiteY24" fmla="*/ 1955800 h 2209800"/>
              <a:gd name="connsiteX25" fmla="*/ 2463800 w 2946400"/>
              <a:gd name="connsiteY25" fmla="*/ 2057400 h 2209800"/>
              <a:gd name="connsiteX26" fmla="*/ 2400300 w 2946400"/>
              <a:gd name="connsiteY26" fmla="*/ 2120900 h 2209800"/>
              <a:gd name="connsiteX27" fmla="*/ 2184400 w 2946400"/>
              <a:gd name="connsiteY27" fmla="*/ 2146300 h 2209800"/>
              <a:gd name="connsiteX28" fmla="*/ 1981200 w 2946400"/>
              <a:gd name="connsiteY28" fmla="*/ 2197100 h 2209800"/>
              <a:gd name="connsiteX29" fmla="*/ 1879600 w 2946400"/>
              <a:gd name="connsiteY29" fmla="*/ 2209800 h 2209800"/>
              <a:gd name="connsiteX30" fmla="*/ 1219200 w 2946400"/>
              <a:gd name="connsiteY30" fmla="*/ 2197100 h 2209800"/>
              <a:gd name="connsiteX31" fmla="*/ 1117600 w 2946400"/>
              <a:gd name="connsiteY31" fmla="*/ 2171700 h 2209800"/>
              <a:gd name="connsiteX32" fmla="*/ 939800 w 2946400"/>
              <a:gd name="connsiteY32" fmla="*/ 2133600 h 2209800"/>
              <a:gd name="connsiteX33" fmla="*/ 762000 w 2946400"/>
              <a:gd name="connsiteY33" fmla="*/ 2057400 h 2209800"/>
              <a:gd name="connsiteX34" fmla="*/ 533400 w 2946400"/>
              <a:gd name="connsiteY34" fmla="*/ 2019300 h 2209800"/>
              <a:gd name="connsiteX35" fmla="*/ 419100 w 2946400"/>
              <a:gd name="connsiteY35" fmla="*/ 1968500 h 2209800"/>
              <a:gd name="connsiteX36" fmla="*/ 342900 w 2946400"/>
              <a:gd name="connsiteY36" fmla="*/ 1917700 h 2209800"/>
              <a:gd name="connsiteX37" fmla="*/ 228600 w 2946400"/>
              <a:gd name="connsiteY37" fmla="*/ 1828800 h 2209800"/>
              <a:gd name="connsiteX38" fmla="*/ 177800 w 2946400"/>
              <a:gd name="connsiteY38" fmla="*/ 1739900 h 2209800"/>
              <a:gd name="connsiteX39" fmla="*/ 139700 w 2946400"/>
              <a:gd name="connsiteY39" fmla="*/ 1600200 h 2209800"/>
              <a:gd name="connsiteX40" fmla="*/ 101600 w 2946400"/>
              <a:gd name="connsiteY40" fmla="*/ 1473200 h 2209800"/>
              <a:gd name="connsiteX41" fmla="*/ 50800 w 2946400"/>
              <a:gd name="connsiteY41" fmla="*/ 1358900 h 2209800"/>
              <a:gd name="connsiteX42" fmla="*/ 12700 w 2946400"/>
              <a:gd name="connsiteY42" fmla="*/ 1168400 h 2209800"/>
              <a:gd name="connsiteX43" fmla="*/ 0 w 2946400"/>
              <a:gd name="connsiteY43" fmla="*/ 863600 h 2209800"/>
              <a:gd name="connsiteX44" fmla="*/ 12700 w 2946400"/>
              <a:gd name="connsiteY44" fmla="*/ 558800 h 2209800"/>
              <a:gd name="connsiteX45" fmla="*/ 50800 w 2946400"/>
              <a:gd name="connsiteY45" fmla="*/ 444500 h 2209800"/>
              <a:gd name="connsiteX46" fmla="*/ 203200 w 2946400"/>
              <a:gd name="connsiteY46" fmla="*/ 292100 h 2209800"/>
              <a:gd name="connsiteX47" fmla="*/ 304800 w 2946400"/>
              <a:gd name="connsiteY47"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17800 w 2946400"/>
              <a:gd name="connsiteY13" fmla="*/ 304800 h 2209800"/>
              <a:gd name="connsiteX14" fmla="*/ 2768600 w 2946400"/>
              <a:gd name="connsiteY14" fmla="*/ 381000 h 2209800"/>
              <a:gd name="connsiteX15" fmla="*/ 2857500 w 2946400"/>
              <a:gd name="connsiteY15" fmla="*/ 508000 h 2209800"/>
              <a:gd name="connsiteX16" fmla="*/ 2921000 w 2946400"/>
              <a:gd name="connsiteY16" fmla="*/ 596900 h 2209800"/>
              <a:gd name="connsiteX17" fmla="*/ 2946400 w 2946400"/>
              <a:gd name="connsiteY17" fmla="*/ 673100 h 2209800"/>
              <a:gd name="connsiteX18" fmla="*/ 2933700 w 2946400"/>
              <a:gd name="connsiteY18" fmla="*/ 1257300 h 2209800"/>
              <a:gd name="connsiteX19" fmla="*/ 2895600 w 2946400"/>
              <a:gd name="connsiteY19" fmla="*/ 1346200 h 2209800"/>
              <a:gd name="connsiteX20" fmla="*/ 2819400 w 2946400"/>
              <a:gd name="connsiteY20" fmla="*/ 1524000 h 2209800"/>
              <a:gd name="connsiteX21" fmla="*/ 2755900 w 2946400"/>
              <a:gd name="connsiteY21" fmla="*/ 1689100 h 2209800"/>
              <a:gd name="connsiteX22" fmla="*/ 2679700 w 2946400"/>
              <a:gd name="connsiteY22" fmla="*/ 1803400 h 2209800"/>
              <a:gd name="connsiteX23" fmla="*/ 2578100 w 2946400"/>
              <a:gd name="connsiteY23" fmla="*/ 1955800 h 2209800"/>
              <a:gd name="connsiteX24" fmla="*/ 2463800 w 2946400"/>
              <a:gd name="connsiteY24" fmla="*/ 2057400 h 2209800"/>
              <a:gd name="connsiteX25" fmla="*/ 2400300 w 2946400"/>
              <a:gd name="connsiteY25" fmla="*/ 2120900 h 2209800"/>
              <a:gd name="connsiteX26" fmla="*/ 2184400 w 2946400"/>
              <a:gd name="connsiteY26" fmla="*/ 2146300 h 2209800"/>
              <a:gd name="connsiteX27" fmla="*/ 1981200 w 2946400"/>
              <a:gd name="connsiteY27" fmla="*/ 2197100 h 2209800"/>
              <a:gd name="connsiteX28" fmla="*/ 1879600 w 2946400"/>
              <a:gd name="connsiteY28" fmla="*/ 2209800 h 2209800"/>
              <a:gd name="connsiteX29" fmla="*/ 1219200 w 2946400"/>
              <a:gd name="connsiteY29" fmla="*/ 2197100 h 2209800"/>
              <a:gd name="connsiteX30" fmla="*/ 1117600 w 2946400"/>
              <a:gd name="connsiteY30" fmla="*/ 2171700 h 2209800"/>
              <a:gd name="connsiteX31" fmla="*/ 939800 w 2946400"/>
              <a:gd name="connsiteY31" fmla="*/ 2133600 h 2209800"/>
              <a:gd name="connsiteX32" fmla="*/ 762000 w 2946400"/>
              <a:gd name="connsiteY32" fmla="*/ 2057400 h 2209800"/>
              <a:gd name="connsiteX33" fmla="*/ 533400 w 2946400"/>
              <a:gd name="connsiteY33" fmla="*/ 2019300 h 2209800"/>
              <a:gd name="connsiteX34" fmla="*/ 419100 w 2946400"/>
              <a:gd name="connsiteY34" fmla="*/ 1968500 h 2209800"/>
              <a:gd name="connsiteX35" fmla="*/ 342900 w 2946400"/>
              <a:gd name="connsiteY35" fmla="*/ 1917700 h 2209800"/>
              <a:gd name="connsiteX36" fmla="*/ 228600 w 2946400"/>
              <a:gd name="connsiteY36" fmla="*/ 1828800 h 2209800"/>
              <a:gd name="connsiteX37" fmla="*/ 177800 w 2946400"/>
              <a:gd name="connsiteY37" fmla="*/ 1739900 h 2209800"/>
              <a:gd name="connsiteX38" fmla="*/ 139700 w 2946400"/>
              <a:gd name="connsiteY38" fmla="*/ 1600200 h 2209800"/>
              <a:gd name="connsiteX39" fmla="*/ 101600 w 2946400"/>
              <a:gd name="connsiteY39" fmla="*/ 1473200 h 2209800"/>
              <a:gd name="connsiteX40" fmla="*/ 50800 w 2946400"/>
              <a:gd name="connsiteY40" fmla="*/ 1358900 h 2209800"/>
              <a:gd name="connsiteX41" fmla="*/ 12700 w 2946400"/>
              <a:gd name="connsiteY41" fmla="*/ 1168400 h 2209800"/>
              <a:gd name="connsiteX42" fmla="*/ 0 w 2946400"/>
              <a:gd name="connsiteY42" fmla="*/ 863600 h 2209800"/>
              <a:gd name="connsiteX43" fmla="*/ 12700 w 2946400"/>
              <a:gd name="connsiteY43" fmla="*/ 558800 h 2209800"/>
              <a:gd name="connsiteX44" fmla="*/ 50800 w 2946400"/>
              <a:gd name="connsiteY44" fmla="*/ 444500 h 2209800"/>
              <a:gd name="connsiteX45" fmla="*/ 203200 w 2946400"/>
              <a:gd name="connsiteY45" fmla="*/ 292100 h 2209800"/>
              <a:gd name="connsiteX46" fmla="*/ 304800 w 2946400"/>
              <a:gd name="connsiteY46"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68600 w 2946400"/>
              <a:gd name="connsiteY13" fmla="*/ 3810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43200 w 2946400"/>
              <a:gd name="connsiteY13" fmla="*/ 410634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41600 w 2946400"/>
              <a:gd name="connsiteY12" fmla="*/ 241300 h 2209800"/>
              <a:gd name="connsiteX13" fmla="*/ 2760133 w 2946400"/>
              <a:gd name="connsiteY13" fmla="*/ 3683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6400"/>
              <a:gd name="connsiteY0" fmla="*/ 228600 h 2209800"/>
              <a:gd name="connsiteX1" fmla="*/ 304800 w 2946400"/>
              <a:gd name="connsiteY1" fmla="*/ 228600 h 2209800"/>
              <a:gd name="connsiteX2" fmla="*/ 533400 w 2946400"/>
              <a:gd name="connsiteY2" fmla="*/ 76200 h 2209800"/>
              <a:gd name="connsiteX3" fmla="*/ 762000 w 2946400"/>
              <a:gd name="connsiteY3" fmla="*/ 63500 h 2209800"/>
              <a:gd name="connsiteX4" fmla="*/ 889000 w 2946400"/>
              <a:gd name="connsiteY4" fmla="*/ 25400 h 2209800"/>
              <a:gd name="connsiteX5" fmla="*/ 990600 w 2946400"/>
              <a:gd name="connsiteY5" fmla="*/ 0 h 2209800"/>
              <a:gd name="connsiteX6" fmla="*/ 1625600 w 2946400"/>
              <a:gd name="connsiteY6" fmla="*/ 12700 h 2209800"/>
              <a:gd name="connsiteX7" fmla="*/ 1752600 w 2946400"/>
              <a:gd name="connsiteY7" fmla="*/ 38100 h 2209800"/>
              <a:gd name="connsiteX8" fmla="*/ 1866900 w 2946400"/>
              <a:gd name="connsiteY8" fmla="*/ 50800 h 2209800"/>
              <a:gd name="connsiteX9" fmla="*/ 1993900 w 2946400"/>
              <a:gd name="connsiteY9" fmla="*/ 76200 h 2209800"/>
              <a:gd name="connsiteX10" fmla="*/ 2222500 w 2946400"/>
              <a:gd name="connsiteY10" fmla="*/ 76200 h 2209800"/>
              <a:gd name="connsiteX11" fmla="*/ 2417233 w 2946400"/>
              <a:gd name="connsiteY11" fmla="*/ 131234 h 2209800"/>
              <a:gd name="connsiteX12" fmla="*/ 2603500 w 2946400"/>
              <a:gd name="connsiteY12" fmla="*/ 237067 h 2209800"/>
              <a:gd name="connsiteX13" fmla="*/ 2760133 w 2946400"/>
              <a:gd name="connsiteY13" fmla="*/ 368300 h 2209800"/>
              <a:gd name="connsiteX14" fmla="*/ 2857500 w 2946400"/>
              <a:gd name="connsiteY14" fmla="*/ 508000 h 2209800"/>
              <a:gd name="connsiteX15" fmla="*/ 2921000 w 2946400"/>
              <a:gd name="connsiteY15" fmla="*/ 596900 h 2209800"/>
              <a:gd name="connsiteX16" fmla="*/ 2946400 w 2946400"/>
              <a:gd name="connsiteY16" fmla="*/ 673100 h 2209800"/>
              <a:gd name="connsiteX17" fmla="*/ 2933700 w 2946400"/>
              <a:gd name="connsiteY17" fmla="*/ 1257300 h 2209800"/>
              <a:gd name="connsiteX18" fmla="*/ 2895600 w 2946400"/>
              <a:gd name="connsiteY18" fmla="*/ 1346200 h 2209800"/>
              <a:gd name="connsiteX19" fmla="*/ 2819400 w 2946400"/>
              <a:gd name="connsiteY19" fmla="*/ 1524000 h 2209800"/>
              <a:gd name="connsiteX20" fmla="*/ 2755900 w 2946400"/>
              <a:gd name="connsiteY20" fmla="*/ 1689100 h 2209800"/>
              <a:gd name="connsiteX21" fmla="*/ 2679700 w 2946400"/>
              <a:gd name="connsiteY21" fmla="*/ 1803400 h 2209800"/>
              <a:gd name="connsiteX22" fmla="*/ 2578100 w 2946400"/>
              <a:gd name="connsiteY22" fmla="*/ 1955800 h 2209800"/>
              <a:gd name="connsiteX23" fmla="*/ 2463800 w 2946400"/>
              <a:gd name="connsiteY23" fmla="*/ 2057400 h 2209800"/>
              <a:gd name="connsiteX24" fmla="*/ 2400300 w 2946400"/>
              <a:gd name="connsiteY24" fmla="*/ 2120900 h 2209800"/>
              <a:gd name="connsiteX25" fmla="*/ 2184400 w 2946400"/>
              <a:gd name="connsiteY25" fmla="*/ 2146300 h 2209800"/>
              <a:gd name="connsiteX26" fmla="*/ 1981200 w 2946400"/>
              <a:gd name="connsiteY26" fmla="*/ 2197100 h 2209800"/>
              <a:gd name="connsiteX27" fmla="*/ 1879600 w 2946400"/>
              <a:gd name="connsiteY27" fmla="*/ 2209800 h 2209800"/>
              <a:gd name="connsiteX28" fmla="*/ 1219200 w 2946400"/>
              <a:gd name="connsiteY28" fmla="*/ 2197100 h 2209800"/>
              <a:gd name="connsiteX29" fmla="*/ 1117600 w 2946400"/>
              <a:gd name="connsiteY29" fmla="*/ 2171700 h 2209800"/>
              <a:gd name="connsiteX30" fmla="*/ 939800 w 2946400"/>
              <a:gd name="connsiteY30" fmla="*/ 2133600 h 2209800"/>
              <a:gd name="connsiteX31" fmla="*/ 762000 w 2946400"/>
              <a:gd name="connsiteY31" fmla="*/ 2057400 h 2209800"/>
              <a:gd name="connsiteX32" fmla="*/ 533400 w 2946400"/>
              <a:gd name="connsiteY32" fmla="*/ 2019300 h 2209800"/>
              <a:gd name="connsiteX33" fmla="*/ 419100 w 2946400"/>
              <a:gd name="connsiteY33" fmla="*/ 1968500 h 2209800"/>
              <a:gd name="connsiteX34" fmla="*/ 342900 w 2946400"/>
              <a:gd name="connsiteY34" fmla="*/ 1917700 h 2209800"/>
              <a:gd name="connsiteX35" fmla="*/ 228600 w 2946400"/>
              <a:gd name="connsiteY35" fmla="*/ 1828800 h 2209800"/>
              <a:gd name="connsiteX36" fmla="*/ 177800 w 2946400"/>
              <a:gd name="connsiteY36" fmla="*/ 1739900 h 2209800"/>
              <a:gd name="connsiteX37" fmla="*/ 139700 w 2946400"/>
              <a:gd name="connsiteY37" fmla="*/ 1600200 h 2209800"/>
              <a:gd name="connsiteX38" fmla="*/ 101600 w 2946400"/>
              <a:gd name="connsiteY38" fmla="*/ 1473200 h 2209800"/>
              <a:gd name="connsiteX39" fmla="*/ 50800 w 2946400"/>
              <a:gd name="connsiteY39" fmla="*/ 1358900 h 2209800"/>
              <a:gd name="connsiteX40" fmla="*/ 12700 w 2946400"/>
              <a:gd name="connsiteY40" fmla="*/ 1168400 h 2209800"/>
              <a:gd name="connsiteX41" fmla="*/ 0 w 2946400"/>
              <a:gd name="connsiteY41" fmla="*/ 863600 h 2209800"/>
              <a:gd name="connsiteX42" fmla="*/ 12700 w 2946400"/>
              <a:gd name="connsiteY42" fmla="*/ 558800 h 2209800"/>
              <a:gd name="connsiteX43" fmla="*/ 50800 w 2946400"/>
              <a:gd name="connsiteY43" fmla="*/ 444500 h 2209800"/>
              <a:gd name="connsiteX44" fmla="*/ 203200 w 2946400"/>
              <a:gd name="connsiteY44" fmla="*/ 292100 h 2209800"/>
              <a:gd name="connsiteX45" fmla="*/ 304800 w 2946400"/>
              <a:gd name="connsiteY45" fmla="*/ 228600 h 2209800"/>
              <a:gd name="connsiteX0" fmla="*/ 304800 w 2947011"/>
              <a:gd name="connsiteY0" fmla="*/ 228600 h 2209800"/>
              <a:gd name="connsiteX1" fmla="*/ 304800 w 2947011"/>
              <a:gd name="connsiteY1" fmla="*/ 228600 h 2209800"/>
              <a:gd name="connsiteX2" fmla="*/ 533400 w 2947011"/>
              <a:gd name="connsiteY2" fmla="*/ 76200 h 2209800"/>
              <a:gd name="connsiteX3" fmla="*/ 762000 w 2947011"/>
              <a:gd name="connsiteY3" fmla="*/ 63500 h 2209800"/>
              <a:gd name="connsiteX4" fmla="*/ 889000 w 2947011"/>
              <a:gd name="connsiteY4" fmla="*/ 25400 h 2209800"/>
              <a:gd name="connsiteX5" fmla="*/ 990600 w 2947011"/>
              <a:gd name="connsiteY5" fmla="*/ 0 h 2209800"/>
              <a:gd name="connsiteX6" fmla="*/ 1625600 w 2947011"/>
              <a:gd name="connsiteY6" fmla="*/ 12700 h 2209800"/>
              <a:gd name="connsiteX7" fmla="*/ 1752600 w 2947011"/>
              <a:gd name="connsiteY7" fmla="*/ 38100 h 2209800"/>
              <a:gd name="connsiteX8" fmla="*/ 1866900 w 2947011"/>
              <a:gd name="connsiteY8" fmla="*/ 50800 h 2209800"/>
              <a:gd name="connsiteX9" fmla="*/ 1993900 w 2947011"/>
              <a:gd name="connsiteY9" fmla="*/ 76200 h 2209800"/>
              <a:gd name="connsiteX10" fmla="*/ 2222500 w 2947011"/>
              <a:gd name="connsiteY10" fmla="*/ 76200 h 2209800"/>
              <a:gd name="connsiteX11" fmla="*/ 2417233 w 2947011"/>
              <a:gd name="connsiteY11" fmla="*/ 131234 h 2209800"/>
              <a:gd name="connsiteX12" fmla="*/ 2603500 w 2947011"/>
              <a:gd name="connsiteY12" fmla="*/ 237067 h 2209800"/>
              <a:gd name="connsiteX13" fmla="*/ 2760133 w 2947011"/>
              <a:gd name="connsiteY13" fmla="*/ 368300 h 2209800"/>
              <a:gd name="connsiteX14" fmla="*/ 2857500 w 2947011"/>
              <a:gd name="connsiteY14" fmla="*/ 508000 h 2209800"/>
              <a:gd name="connsiteX15" fmla="*/ 2921000 w 2947011"/>
              <a:gd name="connsiteY15" fmla="*/ 596900 h 2209800"/>
              <a:gd name="connsiteX16" fmla="*/ 2946400 w 2947011"/>
              <a:gd name="connsiteY16" fmla="*/ 673100 h 2209800"/>
              <a:gd name="connsiteX17" fmla="*/ 2933700 w 2947011"/>
              <a:gd name="connsiteY17" fmla="*/ 1257300 h 2209800"/>
              <a:gd name="connsiteX18" fmla="*/ 2895600 w 2947011"/>
              <a:gd name="connsiteY18" fmla="*/ 1346200 h 2209800"/>
              <a:gd name="connsiteX19" fmla="*/ 2819400 w 2947011"/>
              <a:gd name="connsiteY19" fmla="*/ 1524000 h 2209800"/>
              <a:gd name="connsiteX20" fmla="*/ 2755900 w 2947011"/>
              <a:gd name="connsiteY20" fmla="*/ 1689100 h 2209800"/>
              <a:gd name="connsiteX21" fmla="*/ 2679700 w 2947011"/>
              <a:gd name="connsiteY21" fmla="*/ 1803400 h 2209800"/>
              <a:gd name="connsiteX22" fmla="*/ 2578100 w 2947011"/>
              <a:gd name="connsiteY22" fmla="*/ 1955800 h 2209800"/>
              <a:gd name="connsiteX23" fmla="*/ 2463800 w 2947011"/>
              <a:gd name="connsiteY23" fmla="*/ 2057400 h 2209800"/>
              <a:gd name="connsiteX24" fmla="*/ 2400300 w 2947011"/>
              <a:gd name="connsiteY24" fmla="*/ 2120900 h 2209800"/>
              <a:gd name="connsiteX25" fmla="*/ 2184400 w 2947011"/>
              <a:gd name="connsiteY25" fmla="*/ 2146300 h 2209800"/>
              <a:gd name="connsiteX26" fmla="*/ 1981200 w 2947011"/>
              <a:gd name="connsiteY26" fmla="*/ 2197100 h 2209800"/>
              <a:gd name="connsiteX27" fmla="*/ 1879600 w 2947011"/>
              <a:gd name="connsiteY27" fmla="*/ 2209800 h 2209800"/>
              <a:gd name="connsiteX28" fmla="*/ 1219200 w 2947011"/>
              <a:gd name="connsiteY28" fmla="*/ 2197100 h 2209800"/>
              <a:gd name="connsiteX29" fmla="*/ 1117600 w 2947011"/>
              <a:gd name="connsiteY29" fmla="*/ 2171700 h 2209800"/>
              <a:gd name="connsiteX30" fmla="*/ 939800 w 2947011"/>
              <a:gd name="connsiteY30" fmla="*/ 2133600 h 2209800"/>
              <a:gd name="connsiteX31" fmla="*/ 762000 w 2947011"/>
              <a:gd name="connsiteY31" fmla="*/ 2057400 h 2209800"/>
              <a:gd name="connsiteX32" fmla="*/ 533400 w 2947011"/>
              <a:gd name="connsiteY32" fmla="*/ 2019300 h 2209800"/>
              <a:gd name="connsiteX33" fmla="*/ 419100 w 2947011"/>
              <a:gd name="connsiteY33" fmla="*/ 1968500 h 2209800"/>
              <a:gd name="connsiteX34" fmla="*/ 342900 w 2947011"/>
              <a:gd name="connsiteY34" fmla="*/ 1917700 h 2209800"/>
              <a:gd name="connsiteX35" fmla="*/ 228600 w 2947011"/>
              <a:gd name="connsiteY35" fmla="*/ 1828800 h 2209800"/>
              <a:gd name="connsiteX36" fmla="*/ 177800 w 2947011"/>
              <a:gd name="connsiteY36" fmla="*/ 1739900 h 2209800"/>
              <a:gd name="connsiteX37" fmla="*/ 139700 w 2947011"/>
              <a:gd name="connsiteY37" fmla="*/ 1600200 h 2209800"/>
              <a:gd name="connsiteX38" fmla="*/ 101600 w 2947011"/>
              <a:gd name="connsiteY38" fmla="*/ 1473200 h 2209800"/>
              <a:gd name="connsiteX39" fmla="*/ 50800 w 2947011"/>
              <a:gd name="connsiteY39" fmla="*/ 1358900 h 2209800"/>
              <a:gd name="connsiteX40" fmla="*/ 12700 w 2947011"/>
              <a:gd name="connsiteY40" fmla="*/ 1168400 h 2209800"/>
              <a:gd name="connsiteX41" fmla="*/ 0 w 2947011"/>
              <a:gd name="connsiteY41" fmla="*/ 863600 h 2209800"/>
              <a:gd name="connsiteX42" fmla="*/ 12700 w 2947011"/>
              <a:gd name="connsiteY42" fmla="*/ 558800 h 2209800"/>
              <a:gd name="connsiteX43" fmla="*/ 50800 w 2947011"/>
              <a:gd name="connsiteY43" fmla="*/ 444500 h 2209800"/>
              <a:gd name="connsiteX44" fmla="*/ 203200 w 2947011"/>
              <a:gd name="connsiteY44" fmla="*/ 292100 h 2209800"/>
              <a:gd name="connsiteX45" fmla="*/ 304800 w 2947011"/>
              <a:gd name="connsiteY45" fmla="*/ 228600 h 2209800"/>
              <a:gd name="connsiteX0" fmla="*/ 304800 w 2967943"/>
              <a:gd name="connsiteY0" fmla="*/ 228600 h 2209800"/>
              <a:gd name="connsiteX1" fmla="*/ 304800 w 2967943"/>
              <a:gd name="connsiteY1" fmla="*/ 228600 h 2209800"/>
              <a:gd name="connsiteX2" fmla="*/ 533400 w 2967943"/>
              <a:gd name="connsiteY2" fmla="*/ 76200 h 2209800"/>
              <a:gd name="connsiteX3" fmla="*/ 762000 w 2967943"/>
              <a:gd name="connsiteY3" fmla="*/ 63500 h 2209800"/>
              <a:gd name="connsiteX4" fmla="*/ 889000 w 2967943"/>
              <a:gd name="connsiteY4" fmla="*/ 25400 h 2209800"/>
              <a:gd name="connsiteX5" fmla="*/ 990600 w 2967943"/>
              <a:gd name="connsiteY5" fmla="*/ 0 h 2209800"/>
              <a:gd name="connsiteX6" fmla="*/ 1625600 w 2967943"/>
              <a:gd name="connsiteY6" fmla="*/ 12700 h 2209800"/>
              <a:gd name="connsiteX7" fmla="*/ 1752600 w 2967943"/>
              <a:gd name="connsiteY7" fmla="*/ 38100 h 2209800"/>
              <a:gd name="connsiteX8" fmla="*/ 1866900 w 2967943"/>
              <a:gd name="connsiteY8" fmla="*/ 50800 h 2209800"/>
              <a:gd name="connsiteX9" fmla="*/ 1993900 w 2967943"/>
              <a:gd name="connsiteY9" fmla="*/ 76200 h 2209800"/>
              <a:gd name="connsiteX10" fmla="*/ 2222500 w 2967943"/>
              <a:gd name="connsiteY10" fmla="*/ 76200 h 2209800"/>
              <a:gd name="connsiteX11" fmla="*/ 2417233 w 2967943"/>
              <a:gd name="connsiteY11" fmla="*/ 131234 h 2209800"/>
              <a:gd name="connsiteX12" fmla="*/ 2603500 w 2967943"/>
              <a:gd name="connsiteY12" fmla="*/ 237067 h 2209800"/>
              <a:gd name="connsiteX13" fmla="*/ 2760133 w 2967943"/>
              <a:gd name="connsiteY13" fmla="*/ 368300 h 2209800"/>
              <a:gd name="connsiteX14" fmla="*/ 2857500 w 2967943"/>
              <a:gd name="connsiteY14" fmla="*/ 508000 h 2209800"/>
              <a:gd name="connsiteX15" fmla="*/ 2921000 w 2967943"/>
              <a:gd name="connsiteY15" fmla="*/ 596900 h 2209800"/>
              <a:gd name="connsiteX16" fmla="*/ 2967567 w 2967943"/>
              <a:gd name="connsiteY16" fmla="*/ 965200 h 2209800"/>
              <a:gd name="connsiteX17" fmla="*/ 2933700 w 2967943"/>
              <a:gd name="connsiteY17" fmla="*/ 1257300 h 2209800"/>
              <a:gd name="connsiteX18" fmla="*/ 2895600 w 2967943"/>
              <a:gd name="connsiteY18" fmla="*/ 1346200 h 2209800"/>
              <a:gd name="connsiteX19" fmla="*/ 2819400 w 2967943"/>
              <a:gd name="connsiteY19" fmla="*/ 1524000 h 2209800"/>
              <a:gd name="connsiteX20" fmla="*/ 2755900 w 2967943"/>
              <a:gd name="connsiteY20" fmla="*/ 1689100 h 2209800"/>
              <a:gd name="connsiteX21" fmla="*/ 2679700 w 2967943"/>
              <a:gd name="connsiteY21" fmla="*/ 1803400 h 2209800"/>
              <a:gd name="connsiteX22" fmla="*/ 2578100 w 2967943"/>
              <a:gd name="connsiteY22" fmla="*/ 1955800 h 2209800"/>
              <a:gd name="connsiteX23" fmla="*/ 2463800 w 2967943"/>
              <a:gd name="connsiteY23" fmla="*/ 2057400 h 2209800"/>
              <a:gd name="connsiteX24" fmla="*/ 2400300 w 2967943"/>
              <a:gd name="connsiteY24" fmla="*/ 2120900 h 2209800"/>
              <a:gd name="connsiteX25" fmla="*/ 2184400 w 2967943"/>
              <a:gd name="connsiteY25" fmla="*/ 2146300 h 2209800"/>
              <a:gd name="connsiteX26" fmla="*/ 1981200 w 2967943"/>
              <a:gd name="connsiteY26" fmla="*/ 2197100 h 2209800"/>
              <a:gd name="connsiteX27" fmla="*/ 1879600 w 2967943"/>
              <a:gd name="connsiteY27" fmla="*/ 2209800 h 2209800"/>
              <a:gd name="connsiteX28" fmla="*/ 1219200 w 2967943"/>
              <a:gd name="connsiteY28" fmla="*/ 2197100 h 2209800"/>
              <a:gd name="connsiteX29" fmla="*/ 1117600 w 2967943"/>
              <a:gd name="connsiteY29" fmla="*/ 2171700 h 2209800"/>
              <a:gd name="connsiteX30" fmla="*/ 939800 w 2967943"/>
              <a:gd name="connsiteY30" fmla="*/ 2133600 h 2209800"/>
              <a:gd name="connsiteX31" fmla="*/ 762000 w 2967943"/>
              <a:gd name="connsiteY31" fmla="*/ 2057400 h 2209800"/>
              <a:gd name="connsiteX32" fmla="*/ 533400 w 2967943"/>
              <a:gd name="connsiteY32" fmla="*/ 2019300 h 2209800"/>
              <a:gd name="connsiteX33" fmla="*/ 419100 w 2967943"/>
              <a:gd name="connsiteY33" fmla="*/ 1968500 h 2209800"/>
              <a:gd name="connsiteX34" fmla="*/ 342900 w 2967943"/>
              <a:gd name="connsiteY34" fmla="*/ 1917700 h 2209800"/>
              <a:gd name="connsiteX35" fmla="*/ 228600 w 2967943"/>
              <a:gd name="connsiteY35" fmla="*/ 1828800 h 2209800"/>
              <a:gd name="connsiteX36" fmla="*/ 177800 w 2967943"/>
              <a:gd name="connsiteY36" fmla="*/ 1739900 h 2209800"/>
              <a:gd name="connsiteX37" fmla="*/ 139700 w 2967943"/>
              <a:gd name="connsiteY37" fmla="*/ 1600200 h 2209800"/>
              <a:gd name="connsiteX38" fmla="*/ 101600 w 2967943"/>
              <a:gd name="connsiteY38" fmla="*/ 1473200 h 2209800"/>
              <a:gd name="connsiteX39" fmla="*/ 50800 w 2967943"/>
              <a:gd name="connsiteY39" fmla="*/ 1358900 h 2209800"/>
              <a:gd name="connsiteX40" fmla="*/ 12700 w 2967943"/>
              <a:gd name="connsiteY40" fmla="*/ 1168400 h 2209800"/>
              <a:gd name="connsiteX41" fmla="*/ 0 w 2967943"/>
              <a:gd name="connsiteY41" fmla="*/ 863600 h 2209800"/>
              <a:gd name="connsiteX42" fmla="*/ 12700 w 2967943"/>
              <a:gd name="connsiteY42" fmla="*/ 558800 h 2209800"/>
              <a:gd name="connsiteX43" fmla="*/ 50800 w 2967943"/>
              <a:gd name="connsiteY43" fmla="*/ 444500 h 2209800"/>
              <a:gd name="connsiteX44" fmla="*/ 203200 w 2967943"/>
              <a:gd name="connsiteY44" fmla="*/ 292100 h 2209800"/>
              <a:gd name="connsiteX45" fmla="*/ 304800 w 2967943"/>
              <a:gd name="connsiteY45" fmla="*/ 228600 h 2209800"/>
              <a:gd name="connsiteX0" fmla="*/ 304800 w 2970327"/>
              <a:gd name="connsiteY0" fmla="*/ 228600 h 2209800"/>
              <a:gd name="connsiteX1" fmla="*/ 304800 w 2970327"/>
              <a:gd name="connsiteY1" fmla="*/ 228600 h 2209800"/>
              <a:gd name="connsiteX2" fmla="*/ 533400 w 2970327"/>
              <a:gd name="connsiteY2" fmla="*/ 76200 h 2209800"/>
              <a:gd name="connsiteX3" fmla="*/ 762000 w 2970327"/>
              <a:gd name="connsiteY3" fmla="*/ 63500 h 2209800"/>
              <a:gd name="connsiteX4" fmla="*/ 889000 w 2970327"/>
              <a:gd name="connsiteY4" fmla="*/ 25400 h 2209800"/>
              <a:gd name="connsiteX5" fmla="*/ 990600 w 2970327"/>
              <a:gd name="connsiteY5" fmla="*/ 0 h 2209800"/>
              <a:gd name="connsiteX6" fmla="*/ 1625600 w 2970327"/>
              <a:gd name="connsiteY6" fmla="*/ 12700 h 2209800"/>
              <a:gd name="connsiteX7" fmla="*/ 1752600 w 2970327"/>
              <a:gd name="connsiteY7" fmla="*/ 38100 h 2209800"/>
              <a:gd name="connsiteX8" fmla="*/ 1866900 w 2970327"/>
              <a:gd name="connsiteY8" fmla="*/ 50800 h 2209800"/>
              <a:gd name="connsiteX9" fmla="*/ 1993900 w 2970327"/>
              <a:gd name="connsiteY9" fmla="*/ 76200 h 2209800"/>
              <a:gd name="connsiteX10" fmla="*/ 2222500 w 2970327"/>
              <a:gd name="connsiteY10" fmla="*/ 76200 h 2209800"/>
              <a:gd name="connsiteX11" fmla="*/ 2417233 w 2970327"/>
              <a:gd name="connsiteY11" fmla="*/ 131234 h 2209800"/>
              <a:gd name="connsiteX12" fmla="*/ 2603500 w 2970327"/>
              <a:gd name="connsiteY12" fmla="*/ 237067 h 2209800"/>
              <a:gd name="connsiteX13" fmla="*/ 2760133 w 2970327"/>
              <a:gd name="connsiteY13" fmla="*/ 368300 h 2209800"/>
              <a:gd name="connsiteX14" fmla="*/ 2857500 w 2970327"/>
              <a:gd name="connsiteY14" fmla="*/ 508000 h 2209800"/>
              <a:gd name="connsiteX15" fmla="*/ 2967567 w 2970327"/>
              <a:gd name="connsiteY15" fmla="*/ 965200 h 2209800"/>
              <a:gd name="connsiteX16" fmla="*/ 2933700 w 2970327"/>
              <a:gd name="connsiteY16" fmla="*/ 1257300 h 2209800"/>
              <a:gd name="connsiteX17" fmla="*/ 2895600 w 2970327"/>
              <a:gd name="connsiteY17" fmla="*/ 1346200 h 2209800"/>
              <a:gd name="connsiteX18" fmla="*/ 2819400 w 2970327"/>
              <a:gd name="connsiteY18" fmla="*/ 1524000 h 2209800"/>
              <a:gd name="connsiteX19" fmla="*/ 2755900 w 2970327"/>
              <a:gd name="connsiteY19" fmla="*/ 1689100 h 2209800"/>
              <a:gd name="connsiteX20" fmla="*/ 2679700 w 2970327"/>
              <a:gd name="connsiteY20" fmla="*/ 1803400 h 2209800"/>
              <a:gd name="connsiteX21" fmla="*/ 2578100 w 2970327"/>
              <a:gd name="connsiteY21" fmla="*/ 1955800 h 2209800"/>
              <a:gd name="connsiteX22" fmla="*/ 2463800 w 2970327"/>
              <a:gd name="connsiteY22" fmla="*/ 2057400 h 2209800"/>
              <a:gd name="connsiteX23" fmla="*/ 2400300 w 2970327"/>
              <a:gd name="connsiteY23" fmla="*/ 2120900 h 2209800"/>
              <a:gd name="connsiteX24" fmla="*/ 2184400 w 2970327"/>
              <a:gd name="connsiteY24" fmla="*/ 2146300 h 2209800"/>
              <a:gd name="connsiteX25" fmla="*/ 1981200 w 2970327"/>
              <a:gd name="connsiteY25" fmla="*/ 2197100 h 2209800"/>
              <a:gd name="connsiteX26" fmla="*/ 1879600 w 2970327"/>
              <a:gd name="connsiteY26" fmla="*/ 2209800 h 2209800"/>
              <a:gd name="connsiteX27" fmla="*/ 1219200 w 2970327"/>
              <a:gd name="connsiteY27" fmla="*/ 2197100 h 2209800"/>
              <a:gd name="connsiteX28" fmla="*/ 1117600 w 2970327"/>
              <a:gd name="connsiteY28" fmla="*/ 2171700 h 2209800"/>
              <a:gd name="connsiteX29" fmla="*/ 939800 w 2970327"/>
              <a:gd name="connsiteY29" fmla="*/ 2133600 h 2209800"/>
              <a:gd name="connsiteX30" fmla="*/ 762000 w 2970327"/>
              <a:gd name="connsiteY30" fmla="*/ 2057400 h 2209800"/>
              <a:gd name="connsiteX31" fmla="*/ 533400 w 2970327"/>
              <a:gd name="connsiteY31" fmla="*/ 2019300 h 2209800"/>
              <a:gd name="connsiteX32" fmla="*/ 419100 w 2970327"/>
              <a:gd name="connsiteY32" fmla="*/ 1968500 h 2209800"/>
              <a:gd name="connsiteX33" fmla="*/ 342900 w 2970327"/>
              <a:gd name="connsiteY33" fmla="*/ 1917700 h 2209800"/>
              <a:gd name="connsiteX34" fmla="*/ 228600 w 2970327"/>
              <a:gd name="connsiteY34" fmla="*/ 1828800 h 2209800"/>
              <a:gd name="connsiteX35" fmla="*/ 177800 w 2970327"/>
              <a:gd name="connsiteY35" fmla="*/ 1739900 h 2209800"/>
              <a:gd name="connsiteX36" fmla="*/ 139700 w 2970327"/>
              <a:gd name="connsiteY36" fmla="*/ 1600200 h 2209800"/>
              <a:gd name="connsiteX37" fmla="*/ 101600 w 2970327"/>
              <a:gd name="connsiteY37" fmla="*/ 1473200 h 2209800"/>
              <a:gd name="connsiteX38" fmla="*/ 50800 w 2970327"/>
              <a:gd name="connsiteY38" fmla="*/ 1358900 h 2209800"/>
              <a:gd name="connsiteX39" fmla="*/ 12700 w 2970327"/>
              <a:gd name="connsiteY39" fmla="*/ 1168400 h 2209800"/>
              <a:gd name="connsiteX40" fmla="*/ 0 w 2970327"/>
              <a:gd name="connsiteY40" fmla="*/ 863600 h 2209800"/>
              <a:gd name="connsiteX41" fmla="*/ 12700 w 2970327"/>
              <a:gd name="connsiteY41" fmla="*/ 558800 h 2209800"/>
              <a:gd name="connsiteX42" fmla="*/ 50800 w 2970327"/>
              <a:gd name="connsiteY42" fmla="*/ 444500 h 2209800"/>
              <a:gd name="connsiteX43" fmla="*/ 203200 w 2970327"/>
              <a:gd name="connsiteY43" fmla="*/ 292100 h 2209800"/>
              <a:gd name="connsiteX44" fmla="*/ 304800 w 2970327"/>
              <a:gd name="connsiteY44" fmla="*/ 228600 h 2209800"/>
              <a:gd name="connsiteX0" fmla="*/ 304800 w 2970327"/>
              <a:gd name="connsiteY0" fmla="*/ 228600 h 2209800"/>
              <a:gd name="connsiteX1" fmla="*/ 304800 w 2970327"/>
              <a:gd name="connsiteY1" fmla="*/ 228600 h 2209800"/>
              <a:gd name="connsiteX2" fmla="*/ 533400 w 2970327"/>
              <a:gd name="connsiteY2" fmla="*/ 76200 h 2209800"/>
              <a:gd name="connsiteX3" fmla="*/ 762000 w 2970327"/>
              <a:gd name="connsiteY3" fmla="*/ 63500 h 2209800"/>
              <a:gd name="connsiteX4" fmla="*/ 889000 w 2970327"/>
              <a:gd name="connsiteY4" fmla="*/ 25400 h 2209800"/>
              <a:gd name="connsiteX5" fmla="*/ 990600 w 2970327"/>
              <a:gd name="connsiteY5" fmla="*/ 0 h 2209800"/>
              <a:gd name="connsiteX6" fmla="*/ 1625600 w 2970327"/>
              <a:gd name="connsiteY6" fmla="*/ 12700 h 2209800"/>
              <a:gd name="connsiteX7" fmla="*/ 1752600 w 2970327"/>
              <a:gd name="connsiteY7" fmla="*/ 38100 h 2209800"/>
              <a:gd name="connsiteX8" fmla="*/ 1866900 w 2970327"/>
              <a:gd name="connsiteY8" fmla="*/ 50800 h 2209800"/>
              <a:gd name="connsiteX9" fmla="*/ 1993900 w 2970327"/>
              <a:gd name="connsiteY9" fmla="*/ 76200 h 2209800"/>
              <a:gd name="connsiteX10" fmla="*/ 2222500 w 2970327"/>
              <a:gd name="connsiteY10" fmla="*/ 76200 h 2209800"/>
              <a:gd name="connsiteX11" fmla="*/ 2417233 w 2970327"/>
              <a:gd name="connsiteY11" fmla="*/ 131234 h 2209800"/>
              <a:gd name="connsiteX12" fmla="*/ 2603500 w 2970327"/>
              <a:gd name="connsiteY12" fmla="*/ 237067 h 2209800"/>
              <a:gd name="connsiteX13" fmla="*/ 2760133 w 2970327"/>
              <a:gd name="connsiteY13" fmla="*/ 368300 h 2209800"/>
              <a:gd name="connsiteX14" fmla="*/ 2857500 w 2970327"/>
              <a:gd name="connsiteY14" fmla="*/ 508000 h 2209800"/>
              <a:gd name="connsiteX15" fmla="*/ 2967567 w 2970327"/>
              <a:gd name="connsiteY15" fmla="*/ 965200 h 2209800"/>
              <a:gd name="connsiteX16" fmla="*/ 2933700 w 2970327"/>
              <a:gd name="connsiteY16" fmla="*/ 1257300 h 2209800"/>
              <a:gd name="connsiteX17" fmla="*/ 2895600 w 2970327"/>
              <a:gd name="connsiteY17" fmla="*/ 1346200 h 2209800"/>
              <a:gd name="connsiteX18" fmla="*/ 2819400 w 2970327"/>
              <a:gd name="connsiteY18" fmla="*/ 1524000 h 2209800"/>
              <a:gd name="connsiteX19" fmla="*/ 2755900 w 2970327"/>
              <a:gd name="connsiteY19" fmla="*/ 1689100 h 2209800"/>
              <a:gd name="connsiteX20" fmla="*/ 2679700 w 2970327"/>
              <a:gd name="connsiteY20" fmla="*/ 1803400 h 2209800"/>
              <a:gd name="connsiteX21" fmla="*/ 2578100 w 2970327"/>
              <a:gd name="connsiteY21" fmla="*/ 1955800 h 2209800"/>
              <a:gd name="connsiteX22" fmla="*/ 2463800 w 2970327"/>
              <a:gd name="connsiteY22" fmla="*/ 2057400 h 2209800"/>
              <a:gd name="connsiteX23" fmla="*/ 2400300 w 2970327"/>
              <a:gd name="connsiteY23" fmla="*/ 2120900 h 2209800"/>
              <a:gd name="connsiteX24" fmla="*/ 2184400 w 2970327"/>
              <a:gd name="connsiteY24" fmla="*/ 2146300 h 2209800"/>
              <a:gd name="connsiteX25" fmla="*/ 1981200 w 2970327"/>
              <a:gd name="connsiteY25" fmla="*/ 2197100 h 2209800"/>
              <a:gd name="connsiteX26" fmla="*/ 1879600 w 2970327"/>
              <a:gd name="connsiteY26" fmla="*/ 2209800 h 2209800"/>
              <a:gd name="connsiteX27" fmla="*/ 1219200 w 2970327"/>
              <a:gd name="connsiteY27" fmla="*/ 2197100 h 2209800"/>
              <a:gd name="connsiteX28" fmla="*/ 1117600 w 2970327"/>
              <a:gd name="connsiteY28" fmla="*/ 2171700 h 2209800"/>
              <a:gd name="connsiteX29" fmla="*/ 939800 w 2970327"/>
              <a:gd name="connsiteY29" fmla="*/ 2133600 h 2209800"/>
              <a:gd name="connsiteX30" fmla="*/ 762000 w 2970327"/>
              <a:gd name="connsiteY30" fmla="*/ 2057400 h 2209800"/>
              <a:gd name="connsiteX31" fmla="*/ 533400 w 2970327"/>
              <a:gd name="connsiteY31" fmla="*/ 2019300 h 2209800"/>
              <a:gd name="connsiteX32" fmla="*/ 419100 w 2970327"/>
              <a:gd name="connsiteY32" fmla="*/ 1968500 h 2209800"/>
              <a:gd name="connsiteX33" fmla="*/ 342900 w 2970327"/>
              <a:gd name="connsiteY33" fmla="*/ 1917700 h 2209800"/>
              <a:gd name="connsiteX34" fmla="*/ 228600 w 2970327"/>
              <a:gd name="connsiteY34" fmla="*/ 1828800 h 2209800"/>
              <a:gd name="connsiteX35" fmla="*/ 177800 w 2970327"/>
              <a:gd name="connsiteY35" fmla="*/ 1739900 h 2209800"/>
              <a:gd name="connsiteX36" fmla="*/ 139700 w 2970327"/>
              <a:gd name="connsiteY36" fmla="*/ 1600200 h 2209800"/>
              <a:gd name="connsiteX37" fmla="*/ 101600 w 2970327"/>
              <a:gd name="connsiteY37" fmla="*/ 1473200 h 2209800"/>
              <a:gd name="connsiteX38" fmla="*/ 50800 w 2970327"/>
              <a:gd name="connsiteY38" fmla="*/ 1358900 h 2209800"/>
              <a:gd name="connsiteX39" fmla="*/ 12700 w 2970327"/>
              <a:gd name="connsiteY39" fmla="*/ 1168400 h 2209800"/>
              <a:gd name="connsiteX40" fmla="*/ 0 w 2970327"/>
              <a:gd name="connsiteY40" fmla="*/ 863600 h 2209800"/>
              <a:gd name="connsiteX41" fmla="*/ 12700 w 2970327"/>
              <a:gd name="connsiteY41" fmla="*/ 558800 h 2209800"/>
              <a:gd name="connsiteX42" fmla="*/ 50800 w 2970327"/>
              <a:gd name="connsiteY42" fmla="*/ 444500 h 2209800"/>
              <a:gd name="connsiteX43" fmla="*/ 203200 w 2970327"/>
              <a:gd name="connsiteY43" fmla="*/ 292100 h 2209800"/>
              <a:gd name="connsiteX44" fmla="*/ 304800 w 2970327"/>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0133 w 2967900"/>
              <a:gd name="connsiteY13" fmla="*/ 368300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72833 w 2967900"/>
              <a:gd name="connsiteY13" fmla="*/ 406400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1993900 w 2967900"/>
              <a:gd name="connsiteY9" fmla="*/ 762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2015067 w 2967900"/>
              <a:gd name="connsiteY9" fmla="*/ 508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1866900 w 2967900"/>
              <a:gd name="connsiteY8" fmla="*/ 50800 h 2209800"/>
              <a:gd name="connsiteX9" fmla="*/ 2015067 w 2967900"/>
              <a:gd name="connsiteY9" fmla="*/ 50800 h 2209800"/>
              <a:gd name="connsiteX10" fmla="*/ 2222500 w 2967900"/>
              <a:gd name="connsiteY10" fmla="*/ 76200 h 2209800"/>
              <a:gd name="connsiteX11" fmla="*/ 2417233 w 2967900"/>
              <a:gd name="connsiteY11" fmla="*/ 131234 h 2209800"/>
              <a:gd name="connsiteX12" fmla="*/ 2603500 w 2967900"/>
              <a:gd name="connsiteY12" fmla="*/ 237067 h 2209800"/>
              <a:gd name="connsiteX13" fmla="*/ 2764366 w 2967900"/>
              <a:gd name="connsiteY13" fmla="*/ 389467 h 2209800"/>
              <a:gd name="connsiteX14" fmla="*/ 2912534 w 2967900"/>
              <a:gd name="connsiteY14" fmla="*/ 664634 h 2209800"/>
              <a:gd name="connsiteX15" fmla="*/ 2967567 w 2967900"/>
              <a:gd name="connsiteY15" fmla="*/ 965200 h 2209800"/>
              <a:gd name="connsiteX16" fmla="*/ 2933700 w 2967900"/>
              <a:gd name="connsiteY16" fmla="*/ 1257300 h 2209800"/>
              <a:gd name="connsiteX17" fmla="*/ 2895600 w 2967900"/>
              <a:gd name="connsiteY17" fmla="*/ 1346200 h 2209800"/>
              <a:gd name="connsiteX18" fmla="*/ 2819400 w 2967900"/>
              <a:gd name="connsiteY18" fmla="*/ 1524000 h 2209800"/>
              <a:gd name="connsiteX19" fmla="*/ 2755900 w 2967900"/>
              <a:gd name="connsiteY19" fmla="*/ 1689100 h 2209800"/>
              <a:gd name="connsiteX20" fmla="*/ 2679700 w 2967900"/>
              <a:gd name="connsiteY20" fmla="*/ 1803400 h 2209800"/>
              <a:gd name="connsiteX21" fmla="*/ 2578100 w 2967900"/>
              <a:gd name="connsiteY21" fmla="*/ 1955800 h 2209800"/>
              <a:gd name="connsiteX22" fmla="*/ 2463800 w 2967900"/>
              <a:gd name="connsiteY22" fmla="*/ 2057400 h 2209800"/>
              <a:gd name="connsiteX23" fmla="*/ 2400300 w 2967900"/>
              <a:gd name="connsiteY23" fmla="*/ 2120900 h 2209800"/>
              <a:gd name="connsiteX24" fmla="*/ 2184400 w 2967900"/>
              <a:gd name="connsiteY24" fmla="*/ 2146300 h 2209800"/>
              <a:gd name="connsiteX25" fmla="*/ 1981200 w 2967900"/>
              <a:gd name="connsiteY25" fmla="*/ 2197100 h 2209800"/>
              <a:gd name="connsiteX26" fmla="*/ 1879600 w 2967900"/>
              <a:gd name="connsiteY26" fmla="*/ 2209800 h 2209800"/>
              <a:gd name="connsiteX27" fmla="*/ 1219200 w 2967900"/>
              <a:gd name="connsiteY27" fmla="*/ 2197100 h 2209800"/>
              <a:gd name="connsiteX28" fmla="*/ 1117600 w 2967900"/>
              <a:gd name="connsiteY28" fmla="*/ 2171700 h 2209800"/>
              <a:gd name="connsiteX29" fmla="*/ 939800 w 2967900"/>
              <a:gd name="connsiteY29" fmla="*/ 2133600 h 2209800"/>
              <a:gd name="connsiteX30" fmla="*/ 762000 w 2967900"/>
              <a:gd name="connsiteY30" fmla="*/ 2057400 h 2209800"/>
              <a:gd name="connsiteX31" fmla="*/ 533400 w 2967900"/>
              <a:gd name="connsiteY31" fmla="*/ 2019300 h 2209800"/>
              <a:gd name="connsiteX32" fmla="*/ 419100 w 2967900"/>
              <a:gd name="connsiteY32" fmla="*/ 1968500 h 2209800"/>
              <a:gd name="connsiteX33" fmla="*/ 342900 w 2967900"/>
              <a:gd name="connsiteY33" fmla="*/ 1917700 h 2209800"/>
              <a:gd name="connsiteX34" fmla="*/ 228600 w 2967900"/>
              <a:gd name="connsiteY34" fmla="*/ 1828800 h 2209800"/>
              <a:gd name="connsiteX35" fmla="*/ 177800 w 2967900"/>
              <a:gd name="connsiteY35" fmla="*/ 1739900 h 2209800"/>
              <a:gd name="connsiteX36" fmla="*/ 139700 w 2967900"/>
              <a:gd name="connsiteY36" fmla="*/ 1600200 h 2209800"/>
              <a:gd name="connsiteX37" fmla="*/ 101600 w 2967900"/>
              <a:gd name="connsiteY37" fmla="*/ 1473200 h 2209800"/>
              <a:gd name="connsiteX38" fmla="*/ 50800 w 2967900"/>
              <a:gd name="connsiteY38" fmla="*/ 1358900 h 2209800"/>
              <a:gd name="connsiteX39" fmla="*/ 12700 w 2967900"/>
              <a:gd name="connsiteY39" fmla="*/ 1168400 h 2209800"/>
              <a:gd name="connsiteX40" fmla="*/ 0 w 2967900"/>
              <a:gd name="connsiteY40" fmla="*/ 863600 h 2209800"/>
              <a:gd name="connsiteX41" fmla="*/ 12700 w 2967900"/>
              <a:gd name="connsiteY41" fmla="*/ 558800 h 2209800"/>
              <a:gd name="connsiteX42" fmla="*/ 50800 w 2967900"/>
              <a:gd name="connsiteY42" fmla="*/ 444500 h 2209800"/>
              <a:gd name="connsiteX43" fmla="*/ 203200 w 2967900"/>
              <a:gd name="connsiteY43" fmla="*/ 292100 h 2209800"/>
              <a:gd name="connsiteX44" fmla="*/ 304800 w 2967900"/>
              <a:gd name="connsiteY44"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625600 w 2967900"/>
              <a:gd name="connsiteY6" fmla="*/ 12700 h 2209800"/>
              <a:gd name="connsiteX7" fmla="*/ 1752600 w 2967900"/>
              <a:gd name="connsiteY7" fmla="*/ 38100 h 2209800"/>
              <a:gd name="connsiteX8" fmla="*/ 2015067 w 2967900"/>
              <a:gd name="connsiteY8" fmla="*/ 50800 h 2209800"/>
              <a:gd name="connsiteX9" fmla="*/ 2222500 w 2967900"/>
              <a:gd name="connsiteY9" fmla="*/ 76200 h 2209800"/>
              <a:gd name="connsiteX10" fmla="*/ 2417233 w 2967900"/>
              <a:gd name="connsiteY10" fmla="*/ 131234 h 2209800"/>
              <a:gd name="connsiteX11" fmla="*/ 2603500 w 2967900"/>
              <a:gd name="connsiteY11" fmla="*/ 237067 h 2209800"/>
              <a:gd name="connsiteX12" fmla="*/ 2764366 w 2967900"/>
              <a:gd name="connsiteY12" fmla="*/ 389467 h 2209800"/>
              <a:gd name="connsiteX13" fmla="*/ 2912534 w 2967900"/>
              <a:gd name="connsiteY13" fmla="*/ 664634 h 2209800"/>
              <a:gd name="connsiteX14" fmla="*/ 2967567 w 2967900"/>
              <a:gd name="connsiteY14" fmla="*/ 965200 h 2209800"/>
              <a:gd name="connsiteX15" fmla="*/ 2933700 w 2967900"/>
              <a:gd name="connsiteY15" fmla="*/ 1257300 h 2209800"/>
              <a:gd name="connsiteX16" fmla="*/ 2895600 w 2967900"/>
              <a:gd name="connsiteY16" fmla="*/ 1346200 h 2209800"/>
              <a:gd name="connsiteX17" fmla="*/ 2819400 w 2967900"/>
              <a:gd name="connsiteY17" fmla="*/ 1524000 h 2209800"/>
              <a:gd name="connsiteX18" fmla="*/ 2755900 w 2967900"/>
              <a:gd name="connsiteY18" fmla="*/ 1689100 h 2209800"/>
              <a:gd name="connsiteX19" fmla="*/ 2679700 w 2967900"/>
              <a:gd name="connsiteY19" fmla="*/ 1803400 h 2209800"/>
              <a:gd name="connsiteX20" fmla="*/ 2578100 w 2967900"/>
              <a:gd name="connsiteY20" fmla="*/ 1955800 h 2209800"/>
              <a:gd name="connsiteX21" fmla="*/ 2463800 w 2967900"/>
              <a:gd name="connsiteY21" fmla="*/ 2057400 h 2209800"/>
              <a:gd name="connsiteX22" fmla="*/ 2400300 w 2967900"/>
              <a:gd name="connsiteY22" fmla="*/ 2120900 h 2209800"/>
              <a:gd name="connsiteX23" fmla="*/ 2184400 w 2967900"/>
              <a:gd name="connsiteY23" fmla="*/ 2146300 h 2209800"/>
              <a:gd name="connsiteX24" fmla="*/ 1981200 w 2967900"/>
              <a:gd name="connsiteY24" fmla="*/ 2197100 h 2209800"/>
              <a:gd name="connsiteX25" fmla="*/ 1879600 w 2967900"/>
              <a:gd name="connsiteY25" fmla="*/ 2209800 h 2209800"/>
              <a:gd name="connsiteX26" fmla="*/ 1219200 w 2967900"/>
              <a:gd name="connsiteY26" fmla="*/ 2197100 h 2209800"/>
              <a:gd name="connsiteX27" fmla="*/ 1117600 w 2967900"/>
              <a:gd name="connsiteY27" fmla="*/ 2171700 h 2209800"/>
              <a:gd name="connsiteX28" fmla="*/ 939800 w 2967900"/>
              <a:gd name="connsiteY28" fmla="*/ 2133600 h 2209800"/>
              <a:gd name="connsiteX29" fmla="*/ 762000 w 2967900"/>
              <a:gd name="connsiteY29" fmla="*/ 2057400 h 2209800"/>
              <a:gd name="connsiteX30" fmla="*/ 533400 w 2967900"/>
              <a:gd name="connsiteY30" fmla="*/ 2019300 h 2209800"/>
              <a:gd name="connsiteX31" fmla="*/ 419100 w 2967900"/>
              <a:gd name="connsiteY31" fmla="*/ 1968500 h 2209800"/>
              <a:gd name="connsiteX32" fmla="*/ 342900 w 2967900"/>
              <a:gd name="connsiteY32" fmla="*/ 1917700 h 2209800"/>
              <a:gd name="connsiteX33" fmla="*/ 228600 w 2967900"/>
              <a:gd name="connsiteY33" fmla="*/ 1828800 h 2209800"/>
              <a:gd name="connsiteX34" fmla="*/ 177800 w 2967900"/>
              <a:gd name="connsiteY34" fmla="*/ 1739900 h 2209800"/>
              <a:gd name="connsiteX35" fmla="*/ 139700 w 2967900"/>
              <a:gd name="connsiteY35" fmla="*/ 1600200 h 2209800"/>
              <a:gd name="connsiteX36" fmla="*/ 101600 w 2967900"/>
              <a:gd name="connsiteY36" fmla="*/ 1473200 h 2209800"/>
              <a:gd name="connsiteX37" fmla="*/ 50800 w 2967900"/>
              <a:gd name="connsiteY37" fmla="*/ 1358900 h 2209800"/>
              <a:gd name="connsiteX38" fmla="*/ 12700 w 2967900"/>
              <a:gd name="connsiteY38" fmla="*/ 1168400 h 2209800"/>
              <a:gd name="connsiteX39" fmla="*/ 0 w 2967900"/>
              <a:gd name="connsiteY39" fmla="*/ 863600 h 2209800"/>
              <a:gd name="connsiteX40" fmla="*/ 12700 w 2967900"/>
              <a:gd name="connsiteY40" fmla="*/ 558800 h 2209800"/>
              <a:gd name="connsiteX41" fmla="*/ 50800 w 2967900"/>
              <a:gd name="connsiteY41" fmla="*/ 444500 h 2209800"/>
              <a:gd name="connsiteX42" fmla="*/ 203200 w 2967900"/>
              <a:gd name="connsiteY42" fmla="*/ 292100 h 2209800"/>
              <a:gd name="connsiteX43" fmla="*/ 304800 w 2967900"/>
              <a:gd name="connsiteY43" fmla="*/ 228600 h 2209800"/>
              <a:gd name="connsiteX0" fmla="*/ 304800 w 2967900"/>
              <a:gd name="connsiteY0" fmla="*/ 228600 h 2209800"/>
              <a:gd name="connsiteX1" fmla="*/ 304800 w 2967900"/>
              <a:gd name="connsiteY1" fmla="*/ 228600 h 2209800"/>
              <a:gd name="connsiteX2" fmla="*/ 533400 w 2967900"/>
              <a:gd name="connsiteY2" fmla="*/ 76200 h 2209800"/>
              <a:gd name="connsiteX3" fmla="*/ 762000 w 2967900"/>
              <a:gd name="connsiteY3" fmla="*/ 63500 h 2209800"/>
              <a:gd name="connsiteX4" fmla="*/ 889000 w 2967900"/>
              <a:gd name="connsiteY4" fmla="*/ 25400 h 2209800"/>
              <a:gd name="connsiteX5" fmla="*/ 990600 w 2967900"/>
              <a:gd name="connsiteY5" fmla="*/ 0 h 2209800"/>
              <a:gd name="connsiteX6" fmla="*/ 1341966 w 2967900"/>
              <a:gd name="connsiteY6" fmla="*/ 0 h 2209800"/>
              <a:gd name="connsiteX7" fmla="*/ 1752600 w 2967900"/>
              <a:gd name="connsiteY7" fmla="*/ 38100 h 2209800"/>
              <a:gd name="connsiteX8" fmla="*/ 2015067 w 2967900"/>
              <a:gd name="connsiteY8" fmla="*/ 50800 h 2209800"/>
              <a:gd name="connsiteX9" fmla="*/ 2222500 w 2967900"/>
              <a:gd name="connsiteY9" fmla="*/ 76200 h 2209800"/>
              <a:gd name="connsiteX10" fmla="*/ 2417233 w 2967900"/>
              <a:gd name="connsiteY10" fmla="*/ 131234 h 2209800"/>
              <a:gd name="connsiteX11" fmla="*/ 2603500 w 2967900"/>
              <a:gd name="connsiteY11" fmla="*/ 237067 h 2209800"/>
              <a:gd name="connsiteX12" fmla="*/ 2764366 w 2967900"/>
              <a:gd name="connsiteY12" fmla="*/ 389467 h 2209800"/>
              <a:gd name="connsiteX13" fmla="*/ 2912534 w 2967900"/>
              <a:gd name="connsiteY13" fmla="*/ 664634 h 2209800"/>
              <a:gd name="connsiteX14" fmla="*/ 2967567 w 2967900"/>
              <a:gd name="connsiteY14" fmla="*/ 965200 h 2209800"/>
              <a:gd name="connsiteX15" fmla="*/ 2933700 w 2967900"/>
              <a:gd name="connsiteY15" fmla="*/ 1257300 h 2209800"/>
              <a:gd name="connsiteX16" fmla="*/ 2895600 w 2967900"/>
              <a:gd name="connsiteY16" fmla="*/ 1346200 h 2209800"/>
              <a:gd name="connsiteX17" fmla="*/ 2819400 w 2967900"/>
              <a:gd name="connsiteY17" fmla="*/ 1524000 h 2209800"/>
              <a:gd name="connsiteX18" fmla="*/ 2755900 w 2967900"/>
              <a:gd name="connsiteY18" fmla="*/ 1689100 h 2209800"/>
              <a:gd name="connsiteX19" fmla="*/ 2679700 w 2967900"/>
              <a:gd name="connsiteY19" fmla="*/ 1803400 h 2209800"/>
              <a:gd name="connsiteX20" fmla="*/ 2578100 w 2967900"/>
              <a:gd name="connsiteY20" fmla="*/ 1955800 h 2209800"/>
              <a:gd name="connsiteX21" fmla="*/ 2463800 w 2967900"/>
              <a:gd name="connsiteY21" fmla="*/ 2057400 h 2209800"/>
              <a:gd name="connsiteX22" fmla="*/ 2400300 w 2967900"/>
              <a:gd name="connsiteY22" fmla="*/ 2120900 h 2209800"/>
              <a:gd name="connsiteX23" fmla="*/ 2184400 w 2967900"/>
              <a:gd name="connsiteY23" fmla="*/ 2146300 h 2209800"/>
              <a:gd name="connsiteX24" fmla="*/ 1981200 w 2967900"/>
              <a:gd name="connsiteY24" fmla="*/ 2197100 h 2209800"/>
              <a:gd name="connsiteX25" fmla="*/ 1879600 w 2967900"/>
              <a:gd name="connsiteY25" fmla="*/ 2209800 h 2209800"/>
              <a:gd name="connsiteX26" fmla="*/ 1219200 w 2967900"/>
              <a:gd name="connsiteY26" fmla="*/ 2197100 h 2209800"/>
              <a:gd name="connsiteX27" fmla="*/ 1117600 w 2967900"/>
              <a:gd name="connsiteY27" fmla="*/ 2171700 h 2209800"/>
              <a:gd name="connsiteX28" fmla="*/ 939800 w 2967900"/>
              <a:gd name="connsiteY28" fmla="*/ 2133600 h 2209800"/>
              <a:gd name="connsiteX29" fmla="*/ 762000 w 2967900"/>
              <a:gd name="connsiteY29" fmla="*/ 2057400 h 2209800"/>
              <a:gd name="connsiteX30" fmla="*/ 533400 w 2967900"/>
              <a:gd name="connsiteY30" fmla="*/ 2019300 h 2209800"/>
              <a:gd name="connsiteX31" fmla="*/ 419100 w 2967900"/>
              <a:gd name="connsiteY31" fmla="*/ 1968500 h 2209800"/>
              <a:gd name="connsiteX32" fmla="*/ 342900 w 2967900"/>
              <a:gd name="connsiteY32" fmla="*/ 1917700 h 2209800"/>
              <a:gd name="connsiteX33" fmla="*/ 228600 w 2967900"/>
              <a:gd name="connsiteY33" fmla="*/ 1828800 h 2209800"/>
              <a:gd name="connsiteX34" fmla="*/ 177800 w 2967900"/>
              <a:gd name="connsiteY34" fmla="*/ 1739900 h 2209800"/>
              <a:gd name="connsiteX35" fmla="*/ 139700 w 2967900"/>
              <a:gd name="connsiteY35" fmla="*/ 1600200 h 2209800"/>
              <a:gd name="connsiteX36" fmla="*/ 101600 w 2967900"/>
              <a:gd name="connsiteY36" fmla="*/ 1473200 h 2209800"/>
              <a:gd name="connsiteX37" fmla="*/ 50800 w 2967900"/>
              <a:gd name="connsiteY37" fmla="*/ 1358900 h 2209800"/>
              <a:gd name="connsiteX38" fmla="*/ 12700 w 2967900"/>
              <a:gd name="connsiteY38" fmla="*/ 1168400 h 2209800"/>
              <a:gd name="connsiteX39" fmla="*/ 0 w 2967900"/>
              <a:gd name="connsiteY39" fmla="*/ 863600 h 2209800"/>
              <a:gd name="connsiteX40" fmla="*/ 12700 w 2967900"/>
              <a:gd name="connsiteY40" fmla="*/ 558800 h 2209800"/>
              <a:gd name="connsiteX41" fmla="*/ 50800 w 2967900"/>
              <a:gd name="connsiteY41" fmla="*/ 444500 h 2209800"/>
              <a:gd name="connsiteX42" fmla="*/ 203200 w 2967900"/>
              <a:gd name="connsiteY42" fmla="*/ 292100 h 2209800"/>
              <a:gd name="connsiteX43" fmla="*/ 304800 w 2967900"/>
              <a:gd name="connsiteY43" fmla="*/ 228600 h 2209800"/>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2015067 w 2967900"/>
              <a:gd name="connsiteY8" fmla="*/ 52681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2015067 w 2967900"/>
              <a:gd name="connsiteY8" fmla="*/ 52681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1976967 w 2967900"/>
              <a:gd name="connsiteY8" fmla="*/ 48448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64366 w 2967900"/>
              <a:gd name="connsiteY12" fmla="*/ 391348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7900"/>
              <a:gd name="connsiteY0" fmla="*/ 230481 h 2211681"/>
              <a:gd name="connsiteX1" fmla="*/ 304800 w 2967900"/>
              <a:gd name="connsiteY1" fmla="*/ 230481 h 2211681"/>
              <a:gd name="connsiteX2" fmla="*/ 533400 w 2967900"/>
              <a:gd name="connsiteY2" fmla="*/ 78081 h 2211681"/>
              <a:gd name="connsiteX3" fmla="*/ 762000 w 2967900"/>
              <a:gd name="connsiteY3" fmla="*/ 65381 h 2211681"/>
              <a:gd name="connsiteX4" fmla="*/ 889000 w 2967900"/>
              <a:gd name="connsiteY4" fmla="*/ 27281 h 2211681"/>
              <a:gd name="connsiteX5" fmla="*/ 990600 w 2967900"/>
              <a:gd name="connsiteY5" fmla="*/ 1881 h 2211681"/>
              <a:gd name="connsiteX6" fmla="*/ 1341966 w 2967900"/>
              <a:gd name="connsiteY6" fmla="*/ 1881 h 2211681"/>
              <a:gd name="connsiteX7" fmla="*/ 1761066 w 2967900"/>
              <a:gd name="connsiteY7" fmla="*/ 27281 h 2211681"/>
              <a:gd name="connsiteX8" fmla="*/ 1976967 w 2967900"/>
              <a:gd name="connsiteY8" fmla="*/ 48448 h 2211681"/>
              <a:gd name="connsiteX9" fmla="*/ 2222500 w 2967900"/>
              <a:gd name="connsiteY9" fmla="*/ 78081 h 2211681"/>
              <a:gd name="connsiteX10" fmla="*/ 2417233 w 2967900"/>
              <a:gd name="connsiteY10" fmla="*/ 133115 h 2211681"/>
              <a:gd name="connsiteX11" fmla="*/ 2603500 w 2967900"/>
              <a:gd name="connsiteY11" fmla="*/ 238948 h 2211681"/>
              <a:gd name="connsiteX12" fmla="*/ 2785532 w 2967900"/>
              <a:gd name="connsiteY12" fmla="*/ 399815 h 2211681"/>
              <a:gd name="connsiteX13" fmla="*/ 2912534 w 2967900"/>
              <a:gd name="connsiteY13" fmla="*/ 666515 h 2211681"/>
              <a:gd name="connsiteX14" fmla="*/ 2967567 w 2967900"/>
              <a:gd name="connsiteY14" fmla="*/ 967081 h 2211681"/>
              <a:gd name="connsiteX15" fmla="*/ 2933700 w 2967900"/>
              <a:gd name="connsiteY15" fmla="*/ 1259181 h 2211681"/>
              <a:gd name="connsiteX16" fmla="*/ 2895600 w 2967900"/>
              <a:gd name="connsiteY16" fmla="*/ 1348081 h 2211681"/>
              <a:gd name="connsiteX17" fmla="*/ 2819400 w 2967900"/>
              <a:gd name="connsiteY17" fmla="*/ 1525881 h 2211681"/>
              <a:gd name="connsiteX18" fmla="*/ 2755900 w 2967900"/>
              <a:gd name="connsiteY18" fmla="*/ 1690981 h 2211681"/>
              <a:gd name="connsiteX19" fmla="*/ 2679700 w 2967900"/>
              <a:gd name="connsiteY19" fmla="*/ 1805281 h 2211681"/>
              <a:gd name="connsiteX20" fmla="*/ 2578100 w 2967900"/>
              <a:gd name="connsiteY20" fmla="*/ 1957681 h 2211681"/>
              <a:gd name="connsiteX21" fmla="*/ 2463800 w 2967900"/>
              <a:gd name="connsiteY21" fmla="*/ 2059281 h 2211681"/>
              <a:gd name="connsiteX22" fmla="*/ 2400300 w 2967900"/>
              <a:gd name="connsiteY22" fmla="*/ 2122781 h 2211681"/>
              <a:gd name="connsiteX23" fmla="*/ 2184400 w 2967900"/>
              <a:gd name="connsiteY23" fmla="*/ 2148181 h 2211681"/>
              <a:gd name="connsiteX24" fmla="*/ 1981200 w 2967900"/>
              <a:gd name="connsiteY24" fmla="*/ 2198981 h 2211681"/>
              <a:gd name="connsiteX25" fmla="*/ 1879600 w 2967900"/>
              <a:gd name="connsiteY25" fmla="*/ 2211681 h 2211681"/>
              <a:gd name="connsiteX26" fmla="*/ 1219200 w 2967900"/>
              <a:gd name="connsiteY26" fmla="*/ 2198981 h 2211681"/>
              <a:gd name="connsiteX27" fmla="*/ 1117600 w 2967900"/>
              <a:gd name="connsiteY27" fmla="*/ 2173581 h 2211681"/>
              <a:gd name="connsiteX28" fmla="*/ 939800 w 2967900"/>
              <a:gd name="connsiteY28" fmla="*/ 2135481 h 2211681"/>
              <a:gd name="connsiteX29" fmla="*/ 762000 w 2967900"/>
              <a:gd name="connsiteY29" fmla="*/ 2059281 h 2211681"/>
              <a:gd name="connsiteX30" fmla="*/ 533400 w 2967900"/>
              <a:gd name="connsiteY30" fmla="*/ 2021181 h 2211681"/>
              <a:gd name="connsiteX31" fmla="*/ 419100 w 2967900"/>
              <a:gd name="connsiteY31" fmla="*/ 1970381 h 2211681"/>
              <a:gd name="connsiteX32" fmla="*/ 342900 w 2967900"/>
              <a:gd name="connsiteY32" fmla="*/ 1919581 h 2211681"/>
              <a:gd name="connsiteX33" fmla="*/ 228600 w 2967900"/>
              <a:gd name="connsiteY33" fmla="*/ 1830681 h 2211681"/>
              <a:gd name="connsiteX34" fmla="*/ 177800 w 2967900"/>
              <a:gd name="connsiteY34" fmla="*/ 1741781 h 2211681"/>
              <a:gd name="connsiteX35" fmla="*/ 139700 w 2967900"/>
              <a:gd name="connsiteY35" fmla="*/ 1602081 h 2211681"/>
              <a:gd name="connsiteX36" fmla="*/ 101600 w 2967900"/>
              <a:gd name="connsiteY36" fmla="*/ 1475081 h 2211681"/>
              <a:gd name="connsiteX37" fmla="*/ 50800 w 2967900"/>
              <a:gd name="connsiteY37" fmla="*/ 1360781 h 2211681"/>
              <a:gd name="connsiteX38" fmla="*/ 12700 w 2967900"/>
              <a:gd name="connsiteY38" fmla="*/ 1170281 h 2211681"/>
              <a:gd name="connsiteX39" fmla="*/ 0 w 2967900"/>
              <a:gd name="connsiteY39" fmla="*/ 865481 h 2211681"/>
              <a:gd name="connsiteX40" fmla="*/ 12700 w 2967900"/>
              <a:gd name="connsiteY40" fmla="*/ 560681 h 2211681"/>
              <a:gd name="connsiteX41" fmla="*/ 50800 w 2967900"/>
              <a:gd name="connsiteY41" fmla="*/ 446381 h 2211681"/>
              <a:gd name="connsiteX42" fmla="*/ 203200 w 2967900"/>
              <a:gd name="connsiteY42" fmla="*/ 293981 h 2211681"/>
              <a:gd name="connsiteX43" fmla="*/ 304800 w 2967900"/>
              <a:gd name="connsiteY43" fmla="*/ 230481 h 2211681"/>
              <a:gd name="connsiteX0" fmla="*/ 304800 w 2968147"/>
              <a:gd name="connsiteY0" fmla="*/ 230481 h 2211681"/>
              <a:gd name="connsiteX1" fmla="*/ 304800 w 2968147"/>
              <a:gd name="connsiteY1" fmla="*/ 230481 h 2211681"/>
              <a:gd name="connsiteX2" fmla="*/ 533400 w 2968147"/>
              <a:gd name="connsiteY2" fmla="*/ 78081 h 2211681"/>
              <a:gd name="connsiteX3" fmla="*/ 762000 w 2968147"/>
              <a:gd name="connsiteY3" fmla="*/ 65381 h 2211681"/>
              <a:gd name="connsiteX4" fmla="*/ 889000 w 2968147"/>
              <a:gd name="connsiteY4" fmla="*/ 27281 h 2211681"/>
              <a:gd name="connsiteX5" fmla="*/ 990600 w 2968147"/>
              <a:gd name="connsiteY5" fmla="*/ 1881 h 2211681"/>
              <a:gd name="connsiteX6" fmla="*/ 1341966 w 2968147"/>
              <a:gd name="connsiteY6" fmla="*/ 1881 h 2211681"/>
              <a:gd name="connsiteX7" fmla="*/ 1761066 w 2968147"/>
              <a:gd name="connsiteY7" fmla="*/ 27281 h 2211681"/>
              <a:gd name="connsiteX8" fmla="*/ 1976967 w 2968147"/>
              <a:gd name="connsiteY8" fmla="*/ 48448 h 2211681"/>
              <a:gd name="connsiteX9" fmla="*/ 2222500 w 2968147"/>
              <a:gd name="connsiteY9" fmla="*/ 78081 h 2211681"/>
              <a:gd name="connsiteX10" fmla="*/ 2417233 w 2968147"/>
              <a:gd name="connsiteY10" fmla="*/ 133115 h 2211681"/>
              <a:gd name="connsiteX11" fmla="*/ 2603500 w 2968147"/>
              <a:gd name="connsiteY11" fmla="*/ 238948 h 2211681"/>
              <a:gd name="connsiteX12" fmla="*/ 2785532 w 2968147"/>
              <a:gd name="connsiteY12" fmla="*/ 399815 h 2211681"/>
              <a:gd name="connsiteX13" fmla="*/ 2912534 w 2968147"/>
              <a:gd name="connsiteY13" fmla="*/ 666515 h 2211681"/>
              <a:gd name="connsiteX14" fmla="*/ 2967567 w 2968147"/>
              <a:gd name="connsiteY14" fmla="*/ 967081 h 2211681"/>
              <a:gd name="connsiteX15" fmla="*/ 2933700 w 2968147"/>
              <a:gd name="connsiteY15" fmla="*/ 1259181 h 2211681"/>
              <a:gd name="connsiteX16" fmla="*/ 2819400 w 2968147"/>
              <a:gd name="connsiteY16" fmla="*/ 1525881 h 2211681"/>
              <a:gd name="connsiteX17" fmla="*/ 2755900 w 2968147"/>
              <a:gd name="connsiteY17" fmla="*/ 1690981 h 2211681"/>
              <a:gd name="connsiteX18" fmla="*/ 2679700 w 2968147"/>
              <a:gd name="connsiteY18" fmla="*/ 1805281 h 2211681"/>
              <a:gd name="connsiteX19" fmla="*/ 2578100 w 2968147"/>
              <a:gd name="connsiteY19" fmla="*/ 1957681 h 2211681"/>
              <a:gd name="connsiteX20" fmla="*/ 2463800 w 2968147"/>
              <a:gd name="connsiteY20" fmla="*/ 2059281 h 2211681"/>
              <a:gd name="connsiteX21" fmla="*/ 2400300 w 2968147"/>
              <a:gd name="connsiteY21" fmla="*/ 2122781 h 2211681"/>
              <a:gd name="connsiteX22" fmla="*/ 2184400 w 2968147"/>
              <a:gd name="connsiteY22" fmla="*/ 2148181 h 2211681"/>
              <a:gd name="connsiteX23" fmla="*/ 1981200 w 2968147"/>
              <a:gd name="connsiteY23" fmla="*/ 2198981 h 2211681"/>
              <a:gd name="connsiteX24" fmla="*/ 1879600 w 2968147"/>
              <a:gd name="connsiteY24" fmla="*/ 2211681 h 2211681"/>
              <a:gd name="connsiteX25" fmla="*/ 1219200 w 2968147"/>
              <a:gd name="connsiteY25" fmla="*/ 2198981 h 2211681"/>
              <a:gd name="connsiteX26" fmla="*/ 1117600 w 2968147"/>
              <a:gd name="connsiteY26" fmla="*/ 2173581 h 2211681"/>
              <a:gd name="connsiteX27" fmla="*/ 939800 w 2968147"/>
              <a:gd name="connsiteY27" fmla="*/ 2135481 h 2211681"/>
              <a:gd name="connsiteX28" fmla="*/ 762000 w 2968147"/>
              <a:gd name="connsiteY28" fmla="*/ 2059281 h 2211681"/>
              <a:gd name="connsiteX29" fmla="*/ 533400 w 2968147"/>
              <a:gd name="connsiteY29" fmla="*/ 2021181 h 2211681"/>
              <a:gd name="connsiteX30" fmla="*/ 419100 w 2968147"/>
              <a:gd name="connsiteY30" fmla="*/ 1970381 h 2211681"/>
              <a:gd name="connsiteX31" fmla="*/ 342900 w 2968147"/>
              <a:gd name="connsiteY31" fmla="*/ 1919581 h 2211681"/>
              <a:gd name="connsiteX32" fmla="*/ 228600 w 2968147"/>
              <a:gd name="connsiteY32" fmla="*/ 1830681 h 2211681"/>
              <a:gd name="connsiteX33" fmla="*/ 177800 w 2968147"/>
              <a:gd name="connsiteY33" fmla="*/ 1741781 h 2211681"/>
              <a:gd name="connsiteX34" fmla="*/ 139700 w 2968147"/>
              <a:gd name="connsiteY34" fmla="*/ 1602081 h 2211681"/>
              <a:gd name="connsiteX35" fmla="*/ 101600 w 2968147"/>
              <a:gd name="connsiteY35" fmla="*/ 1475081 h 2211681"/>
              <a:gd name="connsiteX36" fmla="*/ 50800 w 2968147"/>
              <a:gd name="connsiteY36" fmla="*/ 1360781 h 2211681"/>
              <a:gd name="connsiteX37" fmla="*/ 12700 w 2968147"/>
              <a:gd name="connsiteY37" fmla="*/ 1170281 h 2211681"/>
              <a:gd name="connsiteX38" fmla="*/ 0 w 2968147"/>
              <a:gd name="connsiteY38" fmla="*/ 865481 h 2211681"/>
              <a:gd name="connsiteX39" fmla="*/ 12700 w 2968147"/>
              <a:gd name="connsiteY39" fmla="*/ 560681 h 2211681"/>
              <a:gd name="connsiteX40" fmla="*/ 50800 w 2968147"/>
              <a:gd name="connsiteY40" fmla="*/ 446381 h 2211681"/>
              <a:gd name="connsiteX41" fmla="*/ 203200 w 2968147"/>
              <a:gd name="connsiteY41" fmla="*/ 293981 h 2211681"/>
              <a:gd name="connsiteX42" fmla="*/ 304800 w 2968147"/>
              <a:gd name="connsiteY42" fmla="*/ 230481 h 2211681"/>
              <a:gd name="connsiteX0" fmla="*/ 304800 w 2967917"/>
              <a:gd name="connsiteY0" fmla="*/ 230481 h 2211681"/>
              <a:gd name="connsiteX1" fmla="*/ 304800 w 2967917"/>
              <a:gd name="connsiteY1" fmla="*/ 230481 h 2211681"/>
              <a:gd name="connsiteX2" fmla="*/ 533400 w 2967917"/>
              <a:gd name="connsiteY2" fmla="*/ 78081 h 2211681"/>
              <a:gd name="connsiteX3" fmla="*/ 762000 w 2967917"/>
              <a:gd name="connsiteY3" fmla="*/ 65381 h 2211681"/>
              <a:gd name="connsiteX4" fmla="*/ 889000 w 2967917"/>
              <a:gd name="connsiteY4" fmla="*/ 27281 h 2211681"/>
              <a:gd name="connsiteX5" fmla="*/ 990600 w 2967917"/>
              <a:gd name="connsiteY5" fmla="*/ 1881 h 2211681"/>
              <a:gd name="connsiteX6" fmla="*/ 1341966 w 2967917"/>
              <a:gd name="connsiteY6" fmla="*/ 1881 h 2211681"/>
              <a:gd name="connsiteX7" fmla="*/ 1761066 w 2967917"/>
              <a:gd name="connsiteY7" fmla="*/ 27281 h 2211681"/>
              <a:gd name="connsiteX8" fmla="*/ 1976967 w 2967917"/>
              <a:gd name="connsiteY8" fmla="*/ 48448 h 2211681"/>
              <a:gd name="connsiteX9" fmla="*/ 2222500 w 2967917"/>
              <a:gd name="connsiteY9" fmla="*/ 78081 h 2211681"/>
              <a:gd name="connsiteX10" fmla="*/ 2417233 w 2967917"/>
              <a:gd name="connsiteY10" fmla="*/ 133115 h 2211681"/>
              <a:gd name="connsiteX11" fmla="*/ 2603500 w 2967917"/>
              <a:gd name="connsiteY11" fmla="*/ 238948 h 2211681"/>
              <a:gd name="connsiteX12" fmla="*/ 2785532 w 2967917"/>
              <a:gd name="connsiteY12" fmla="*/ 399815 h 2211681"/>
              <a:gd name="connsiteX13" fmla="*/ 2912534 w 2967917"/>
              <a:gd name="connsiteY13" fmla="*/ 666515 h 2211681"/>
              <a:gd name="connsiteX14" fmla="*/ 2967567 w 2967917"/>
              <a:gd name="connsiteY14" fmla="*/ 967081 h 2211681"/>
              <a:gd name="connsiteX15" fmla="*/ 2933700 w 2967917"/>
              <a:gd name="connsiteY15" fmla="*/ 1259181 h 2211681"/>
              <a:gd name="connsiteX16" fmla="*/ 2887134 w 2967917"/>
              <a:gd name="connsiteY16" fmla="*/ 1530114 h 2211681"/>
              <a:gd name="connsiteX17" fmla="*/ 2755900 w 2967917"/>
              <a:gd name="connsiteY17" fmla="*/ 1690981 h 2211681"/>
              <a:gd name="connsiteX18" fmla="*/ 2679700 w 2967917"/>
              <a:gd name="connsiteY18" fmla="*/ 1805281 h 2211681"/>
              <a:gd name="connsiteX19" fmla="*/ 2578100 w 2967917"/>
              <a:gd name="connsiteY19" fmla="*/ 1957681 h 2211681"/>
              <a:gd name="connsiteX20" fmla="*/ 2463800 w 2967917"/>
              <a:gd name="connsiteY20" fmla="*/ 2059281 h 2211681"/>
              <a:gd name="connsiteX21" fmla="*/ 2400300 w 2967917"/>
              <a:gd name="connsiteY21" fmla="*/ 2122781 h 2211681"/>
              <a:gd name="connsiteX22" fmla="*/ 2184400 w 2967917"/>
              <a:gd name="connsiteY22" fmla="*/ 2148181 h 2211681"/>
              <a:gd name="connsiteX23" fmla="*/ 1981200 w 2967917"/>
              <a:gd name="connsiteY23" fmla="*/ 2198981 h 2211681"/>
              <a:gd name="connsiteX24" fmla="*/ 1879600 w 2967917"/>
              <a:gd name="connsiteY24" fmla="*/ 2211681 h 2211681"/>
              <a:gd name="connsiteX25" fmla="*/ 1219200 w 2967917"/>
              <a:gd name="connsiteY25" fmla="*/ 2198981 h 2211681"/>
              <a:gd name="connsiteX26" fmla="*/ 1117600 w 2967917"/>
              <a:gd name="connsiteY26" fmla="*/ 2173581 h 2211681"/>
              <a:gd name="connsiteX27" fmla="*/ 939800 w 2967917"/>
              <a:gd name="connsiteY27" fmla="*/ 2135481 h 2211681"/>
              <a:gd name="connsiteX28" fmla="*/ 762000 w 2967917"/>
              <a:gd name="connsiteY28" fmla="*/ 2059281 h 2211681"/>
              <a:gd name="connsiteX29" fmla="*/ 533400 w 2967917"/>
              <a:gd name="connsiteY29" fmla="*/ 2021181 h 2211681"/>
              <a:gd name="connsiteX30" fmla="*/ 419100 w 2967917"/>
              <a:gd name="connsiteY30" fmla="*/ 1970381 h 2211681"/>
              <a:gd name="connsiteX31" fmla="*/ 342900 w 2967917"/>
              <a:gd name="connsiteY31" fmla="*/ 1919581 h 2211681"/>
              <a:gd name="connsiteX32" fmla="*/ 228600 w 2967917"/>
              <a:gd name="connsiteY32" fmla="*/ 1830681 h 2211681"/>
              <a:gd name="connsiteX33" fmla="*/ 177800 w 2967917"/>
              <a:gd name="connsiteY33" fmla="*/ 1741781 h 2211681"/>
              <a:gd name="connsiteX34" fmla="*/ 139700 w 2967917"/>
              <a:gd name="connsiteY34" fmla="*/ 1602081 h 2211681"/>
              <a:gd name="connsiteX35" fmla="*/ 101600 w 2967917"/>
              <a:gd name="connsiteY35" fmla="*/ 1475081 h 2211681"/>
              <a:gd name="connsiteX36" fmla="*/ 50800 w 2967917"/>
              <a:gd name="connsiteY36" fmla="*/ 1360781 h 2211681"/>
              <a:gd name="connsiteX37" fmla="*/ 12700 w 2967917"/>
              <a:gd name="connsiteY37" fmla="*/ 1170281 h 2211681"/>
              <a:gd name="connsiteX38" fmla="*/ 0 w 2967917"/>
              <a:gd name="connsiteY38" fmla="*/ 865481 h 2211681"/>
              <a:gd name="connsiteX39" fmla="*/ 12700 w 2967917"/>
              <a:gd name="connsiteY39" fmla="*/ 560681 h 2211681"/>
              <a:gd name="connsiteX40" fmla="*/ 50800 w 2967917"/>
              <a:gd name="connsiteY40" fmla="*/ 446381 h 2211681"/>
              <a:gd name="connsiteX41" fmla="*/ 203200 w 2967917"/>
              <a:gd name="connsiteY41" fmla="*/ 293981 h 2211681"/>
              <a:gd name="connsiteX42" fmla="*/ 304800 w 2967917"/>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755900 w 2968891"/>
              <a:gd name="connsiteY17" fmla="*/ 1690981 h 2211681"/>
              <a:gd name="connsiteX18" fmla="*/ 2679700 w 2968891"/>
              <a:gd name="connsiteY18" fmla="*/ 1805281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679700 w 2968891"/>
              <a:gd name="connsiteY18" fmla="*/ 1805281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578100 w 2968891"/>
              <a:gd name="connsiteY19" fmla="*/ 1957681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63800 w 2968891"/>
              <a:gd name="connsiteY20" fmla="*/ 2059281 h 2211681"/>
              <a:gd name="connsiteX21" fmla="*/ 2400300 w 2968891"/>
              <a:gd name="connsiteY21" fmla="*/ 2122781 h 2211681"/>
              <a:gd name="connsiteX22" fmla="*/ 2184400 w 2968891"/>
              <a:gd name="connsiteY22" fmla="*/ 2148181 h 2211681"/>
              <a:gd name="connsiteX23" fmla="*/ 1981200 w 2968891"/>
              <a:gd name="connsiteY23" fmla="*/ 2198981 h 2211681"/>
              <a:gd name="connsiteX24" fmla="*/ 1879600 w 2968891"/>
              <a:gd name="connsiteY24" fmla="*/ 2211681 h 2211681"/>
              <a:gd name="connsiteX25" fmla="*/ 1219200 w 2968891"/>
              <a:gd name="connsiteY25" fmla="*/ 2198981 h 2211681"/>
              <a:gd name="connsiteX26" fmla="*/ 1117600 w 2968891"/>
              <a:gd name="connsiteY26" fmla="*/ 2173581 h 2211681"/>
              <a:gd name="connsiteX27" fmla="*/ 939800 w 2968891"/>
              <a:gd name="connsiteY27" fmla="*/ 2135481 h 2211681"/>
              <a:gd name="connsiteX28" fmla="*/ 762000 w 2968891"/>
              <a:gd name="connsiteY28" fmla="*/ 2059281 h 2211681"/>
              <a:gd name="connsiteX29" fmla="*/ 533400 w 2968891"/>
              <a:gd name="connsiteY29" fmla="*/ 2021181 h 2211681"/>
              <a:gd name="connsiteX30" fmla="*/ 419100 w 2968891"/>
              <a:gd name="connsiteY30" fmla="*/ 1970381 h 2211681"/>
              <a:gd name="connsiteX31" fmla="*/ 342900 w 2968891"/>
              <a:gd name="connsiteY31" fmla="*/ 1919581 h 2211681"/>
              <a:gd name="connsiteX32" fmla="*/ 228600 w 2968891"/>
              <a:gd name="connsiteY32" fmla="*/ 1830681 h 2211681"/>
              <a:gd name="connsiteX33" fmla="*/ 177800 w 2968891"/>
              <a:gd name="connsiteY33" fmla="*/ 1741781 h 2211681"/>
              <a:gd name="connsiteX34" fmla="*/ 139700 w 2968891"/>
              <a:gd name="connsiteY34" fmla="*/ 1602081 h 2211681"/>
              <a:gd name="connsiteX35" fmla="*/ 101600 w 2968891"/>
              <a:gd name="connsiteY35" fmla="*/ 1475081 h 2211681"/>
              <a:gd name="connsiteX36" fmla="*/ 50800 w 2968891"/>
              <a:gd name="connsiteY36" fmla="*/ 1360781 h 2211681"/>
              <a:gd name="connsiteX37" fmla="*/ 12700 w 2968891"/>
              <a:gd name="connsiteY37" fmla="*/ 1170281 h 2211681"/>
              <a:gd name="connsiteX38" fmla="*/ 0 w 2968891"/>
              <a:gd name="connsiteY38" fmla="*/ 865481 h 2211681"/>
              <a:gd name="connsiteX39" fmla="*/ 12700 w 2968891"/>
              <a:gd name="connsiteY39" fmla="*/ 560681 h 2211681"/>
              <a:gd name="connsiteX40" fmla="*/ 50800 w 2968891"/>
              <a:gd name="connsiteY40" fmla="*/ 446381 h 2211681"/>
              <a:gd name="connsiteX41" fmla="*/ 203200 w 2968891"/>
              <a:gd name="connsiteY41" fmla="*/ 293981 h 2211681"/>
              <a:gd name="connsiteX42" fmla="*/ 304800 w 2968891"/>
              <a:gd name="connsiteY42"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00300 w 2968891"/>
              <a:gd name="connsiteY20" fmla="*/ 2122781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00300 w 2968891"/>
              <a:gd name="connsiteY20" fmla="*/ 2122781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13000 w 2968891"/>
              <a:gd name="connsiteY20" fmla="*/ 2131247 h 2211681"/>
              <a:gd name="connsiteX21" fmla="*/ 2184400 w 2968891"/>
              <a:gd name="connsiteY21" fmla="*/ 21481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11681"/>
              <a:gd name="connsiteX1" fmla="*/ 304800 w 2968891"/>
              <a:gd name="connsiteY1" fmla="*/ 230481 h 2211681"/>
              <a:gd name="connsiteX2" fmla="*/ 533400 w 2968891"/>
              <a:gd name="connsiteY2" fmla="*/ 78081 h 2211681"/>
              <a:gd name="connsiteX3" fmla="*/ 762000 w 2968891"/>
              <a:gd name="connsiteY3" fmla="*/ 65381 h 2211681"/>
              <a:gd name="connsiteX4" fmla="*/ 889000 w 2968891"/>
              <a:gd name="connsiteY4" fmla="*/ 27281 h 2211681"/>
              <a:gd name="connsiteX5" fmla="*/ 990600 w 2968891"/>
              <a:gd name="connsiteY5" fmla="*/ 1881 h 2211681"/>
              <a:gd name="connsiteX6" fmla="*/ 1341966 w 2968891"/>
              <a:gd name="connsiteY6" fmla="*/ 1881 h 2211681"/>
              <a:gd name="connsiteX7" fmla="*/ 1761066 w 2968891"/>
              <a:gd name="connsiteY7" fmla="*/ 27281 h 2211681"/>
              <a:gd name="connsiteX8" fmla="*/ 1976967 w 2968891"/>
              <a:gd name="connsiteY8" fmla="*/ 48448 h 2211681"/>
              <a:gd name="connsiteX9" fmla="*/ 2222500 w 2968891"/>
              <a:gd name="connsiteY9" fmla="*/ 78081 h 2211681"/>
              <a:gd name="connsiteX10" fmla="*/ 2417233 w 2968891"/>
              <a:gd name="connsiteY10" fmla="*/ 133115 h 2211681"/>
              <a:gd name="connsiteX11" fmla="*/ 2603500 w 2968891"/>
              <a:gd name="connsiteY11" fmla="*/ 238948 h 2211681"/>
              <a:gd name="connsiteX12" fmla="*/ 2785532 w 2968891"/>
              <a:gd name="connsiteY12" fmla="*/ 399815 h 2211681"/>
              <a:gd name="connsiteX13" fmla="*/ 2912534 w 2968891"/>
              <a:gd name="connsiteY13" fmla="*/ 666515 h 2211681"/>
              <a:gd name="connsiteX14" fmla="*/ 2967567 w 2968891"/>
              <a:gd name="connsiteY14" fmla="*/ 967081 h 2211681"/>
              <a:gd name="connsiteX15" fmla="*/ 2946400 w 2968891"/>
              <a:gd name="connsiteY15" fmla="*/ 1242248 h 2211681"/>
              <a:gd name="connsiteX16" fmla="*/ 2887134 w 2968891"/>
              <a:gd name="connsiteY16" fmla="*/ 1530114 h 2211681"/>
              <a:gd name="connsiteX17" fmla="*/ 2819400 w 2968891"/>
              <a:gd name="connsiteY17" fmla="*/ 1716381 h 2211681"/>
              <a:gd name="connsiteX18" fmla="*/ 2726267 w 2968891"/>
              <a:gd name="connsiteY18" fmla="*/ 1898414 h 2211681"/>
              <a:gd name="connsiteX19" fmla="*/ 2603500 w 2968891"/>
              <a:gd name="connsiteY19" fmla="*/ 2025415 h 2211681"/>
              <a:gd name="connsiteX20" fmla="*/ 2413000 w 2968891"/>
              <a:gd name="connsiteY20" fmla="*/ 2131247 h 2211681"/>
              <a:gd name="connsiteX21" fmla="*/ 2175933 w 2968891"/>
              <a:gd name="connsiteY21" fmla="*/ 2198981 h 2211681"/>
              <a:gd name="connsiteX22" fmla="*/ 1981200 w 2968891"/>
              <a:gd name="connsiteY22" fmla="*/ 2198981 h 2211681"/>
              <a:gd name="connsiteX23" fmla="*/ 1879600 w 2968891"/>
              <a:gd name="connsiteY23" fmla="*/ 2211681 h 2211681"/>
              <a:gd name="connsiteX24" fmla="*/ 1219200 w 2968891"/>
              <a:gd name="connsiteY24" fmla="*/ 2198981 h 2211681"/>
              <a:gd name="connsiteX25" fmla="*/ 1117600 w 2968891"/>
              <a:gd name="connsiteY25" fmla="*/ 2173581 h 2211681"/>
              <a:gd name="connsiteX26" fmla="*/ 939800 w 2968891"/>
              <a:gd name="connsiteY26" fmla="*/ 2135481 h 2211681"/>
              <a:gd name="connsiteX27" fmla="*/ 762000 w 2968891"/>
              <a:gd name="connsiteY27" fmla="*/ 2059281 h 2211681"/>
              <a:gd name="connsiteX28" fmla="*/ 533400 w 2968891"/>
              <a:gd name="connsiteY28" fmla="*/ 2021181 h 2211681"/>
              <a:gd name="connsiteX29" fmla="*/ 419100 w 2968891"/>
              <a:gd name="connsiteY29" fmla="*/ 1970381 h 2211681"/>
              <a:gd name="connsiteX30" fmla="*/ 342900 w 2968891"/>
              <a:gd name="connsiteY30" fmla="*/ 1919581 h 2211681"/>
              <a:gd name="connsiteX31" fmla="*/ 228600 w 2968891"/>
              <a:gd name="connsiteY31" fmla="*/ 1830681 h 2211681"/>
              <a:gd name="connsiteX32" fmla="*/ 177800 w 2968891"/>
              <a:gd name="connsiteY32" fmla="*/ 1741781 h 2211681"/>
              <a:gd name="connsiteX33" fmla="*/ 139700 w 2968891"/>
              <a:gd name="connsiteY33" fmla="*/ 1602081 h 2211681"/>
              <a:gd name="connsiteX34" fmla="*/ 101600 w 2968891"/>
              <a:gd name="connsiteY34" fmla="*/ 1475081 h 2211681"/>
              <a:gd name="connsiteX35" fmla="*/ 50800 w 2968891"/>
              <a:gd name="connsiteY35" fmla="*/ 1360781 h 2211681"/>
              <a:gd name="connsiteX36" fmla="*/ 12700 w 2968891"/>
              <a:gd name="connsiteY36" fmla="*/ 1170281 h 2211681"/>
              <a:gd name="connsiteX37" fmla="*/ 0 w 2968891"/>
              <a:gd name="connsiteY37" fmla="*/ 865481 h 2211681"/>
              <a:gd name="connsiteX38" fmla="*/ 12700 w 2968891"/>
              <a:gd name="connsiteY38" fmla="*/ 560681 h 2211681"/>
              <a:gd name="connsiteX39" fmla="*/ 50800 w 2968891"/>
              <a:gd name="connsiteY39" fmla="*/ 446381 h 2211681"/>
              <a:gd name="connsiteX40" fmla="*/ 203200 w 2968891"/>
              <a:gd name="connsiteY40" fmla="*/ 293981 h 2211681"/>
              <a:gd name="connsiteX41" fmla="*/ 304800 w 2968891"/>
              <a:gd name="connsiteY41" fmla="*/ 230481 h 2211681"/>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81200 w 2968891"/>
              <a:gd name="connsiteY22" fmla="*/ 2198981 h 2245547"/>
              <a:gd name="connsiteX23" fmla="*/ 1621367 w 2968891"/>
              <a:gd name="connsiteY23" fmla="*/ 2245547 h 2245547"/>
              <a:gd name="connsiteX24" fmla="*/ 1219200 w 2968891"/>
              <a:gd name="connsiteY24" fmla="*/ 2198981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219200 w 2968891"/>
              <a:gd name="connsiteY24" fmla="*/ 2198981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17600 w 2968891"/>
              <a:gd name="connsiteY25" fmla="*/ 2173581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39800 w 2968891"/>
              <a:gd name="connsiteY26" fmla="*/ 2135481 h 2245547"/>
              <a:gd name="connsiteX27" fmla="*/ 762000 w 2968891"/>
              <a:gd name="connsiteY27" fmla="*/ 2059281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39800 w 2968891"/>
              <a:gd name="connsiteY26" fmla="*/ 2135481 h 2245547"/>
              <a:gd name="connsiteX27" fmla="*/ 690033 w 2968891"/>
              <a:gd name="connsiteY27" fmla="*/ 2093148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3400 w 2968891"/>
              <a:gd name="connsiteY28" fmla="*/ 2021181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342900 w 2968891"/>
              <a:gd name="connsiteY30" fmla="*/ 1919581 h 2245547"/>
              <a:gd name="connsiteX31" fmla="*/ 228600 w 2968891"/>
              <a:gd name="connsiteY31" fmla="*/ 1830681 h 2245547"/>
              <a:gd name="connsiteX32" fmla="*/ 177800 w 2968891"/>
              <a:gd name="connsiteY32" fmla="*/ 1741781 h 2245547"/>
              <a:gd name="connsiteX33" fmla="*/ 139700 w 2968891"/>
              <a:gd name="connsiteY33" fmla="*/ 1602081 h 2245547"/>
              <a:gd name="connsiteX34" fmla="*/ 101600 w 2968891"/>
              <a:gd name="connsiteY34" fmla="*/ 1475081 h 2245547"/>
              <a:gd name="connsiteX35" fmla="*/ 50800 w 2968891"/>
              <a:gd name="connsiteY35" fmla="*/ 1360781 h 2245547"/>
              <a:gd name="connsiteX36" fmla="*/ 12700 w 2968891"/>
              <a:gd name="connsiteY36" fmla="*/ 1170281 h 2245547"/>
              <a:gd name="connsiteX37" fmla="*/ 0 w 2968891"/>
              <a:gd name="connsiteY37" fmla="*/ 865481 h 2245547"/>
              <a:gd name="connsiteX38" fmla="*/ 12700 w 2968891"/>
              <a:gd name="connsiteY38" fmla="*/ 560681 h 2245547"/>
              <a:gd name="connsiteX39" fmla="*/ 50800 w 2968891"/>
              <a:gd name="connsiteY39" fmla="*/ 446381 h 2245547"/>
              <a:gd name="connsiteX40" fmla="*/ 203200 w 2968891"/>
              <a:gd name="connsiteY40" fmla="*/ 293981 h 2245547"/>
              <a:gd name="connsiteX41" fmla="*/ 304800 w 2968891"/>
              <a:gd name="connsiteY41"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77800 w 2968891"/>
              <a:gd name="connsiteY31" fmla="*/ 1741781 h 2245547"/>
              <a:gd name="connsiteX32" fmla="*/ 139700 w 2968891"/>
              <a:gd name="connsiteY32" fmla="*/ 1602081 h 2245547"/>
              <a:gd name="connsiteX33" fmla="*/ 101600 w 2968891"/>
              <a:gd name="connsiteY33" fmla="*/ 1475081 h 2245547"/>
              <a:gd name="connsiteX34" fmla="*/ 50800 w 2968891"/>
              <a:gd name="connsiteY34" fmla="*/ 1360781 h 2245547"/>
              <a:gd name="connsiteX35" fmla="*/ 12700 w 2968891"/>
              <a:gd name="connsiteY35" fmla="*/ 1170281 h 2245547"/>
              <a:gd name="connsiteX36" fmla="*/ 0 w 2968891"/>
              <a:gd name="connsiteY36" fmla="*/ 865481 h 2245547"/>
              <a:gd name="connsiteX37" fmla="*/ 12700 w 2968891"/>
              <a:gd name="connsiteY37" fmla="*/ 560681 h 2245547"/>
              <a:gd name="connsiteX38" fmla="*/ 50800 w 2968891"/>
              <a:gd name="connsiteY38" fmla="*/ 446381 h 2245547"/>
              <a:gd name="connsiteX39" fmla="*/ 203200 w 2968891"/>
              <a:gd name="connsiteY39" fmla="*/ 293981 h 2245547"/>
              <a:gd name="connsiteX40" fmla="*/ 304800 w 2968891"/>
              <a:gd name="connsiteY40"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39700 w 2968891"/>
              <a:gd name="connsiteY31" fmla="*/ 1602081 h 2245547"/>
              <a:gd name="connsiteX32" fmla="*/ 101600 w 2968891"/>
              <a:gd name="connsiteY32" fmla="*/ 1475081 h 2245547"/>
              <a:gd name="connsiteX33" fmla="*/ 50800 w 2968891"/>
              <a:gd name="connsiteY33" fmla="*/ 1360781 h 2245547"/>
              <a:gd name="connsiteX34" fmla="*/ 12700 w 2968891"/>
              <a:gd name="connsiteY34" fmla="*/ 1170281 h 2245547"/>
              <a:gd name="connsiteX35" fmla="*/ 0 w 2968891"/>
              <a:gd name="connsiteY35" fmla="*/ 865481 h 2245547"/>
              <a:gd name="connsiteX36" fmla="*/ 12700 w 2968891"/>
              <a:gd name="connsiteY36" fmla="*/ 560681 h 2245547"/>
              <a:gd name="connsiteX37" fmla="*/ 50800 w 2968891"/>
              <a:gd name="connsiteY37" fmla="*/ 446381 h 2245547"/>
              <a:gd name="connsiteX38" fmla="*/ 203200 w 2968891"/>
              <a:gd name="connsiteY38" fmla="*/ 293981 h 2245547"/>
              <a:gd name="connsiteX39" fmla="*/ 304800 w 2968891"/>
              <a:gd name="connsiteY39"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28600 w 2968891"/>
              <a:gd name="connsiteY30" fmla="*/ 1830681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58234 w 2968891"/>
              <a:gd name="connsiteY30" fmla="*/ 1784115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419100 w 2968891"/>
              <a:gd name="connsiteY29" fmla="*/ 19703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54566 w 2968891"/>
              <a:gd name="connsiteY28" fmla="*/ 2038115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605366 w 2968891"/>
              <a:gd name="connsiteY28" fmla="*/ 20211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4 w 2968891"/>
              <a:gd name="connsiteY30" fmla="*/ 18010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7068 w 2968891"/>
              <a:gd name="connsiteY30" fmla="*/ 1788348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9700 w 2968891"/>
              <a:gd name="connsiteY31" fmla="*/ 16020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9700 w 2968891"/>
              <a:gd name="connsiteY31" fmla="*/ 1521648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4800 w 2968891"/>
              <a:gd name="connsiteY0" fmla="*/ 230481 h 2245547"/>
              <a:gd name="connsiteX1" fmla="*/ 304800 w 2968891"/>
              <a:gd name="connsiteY1" fmla="*/ 230481 h 2245547"/>
              <a:gd name="connsiteX2" fmla="*/ 533400 w 2968891"/>
              <a:gd name="connsiteY2" fmla="*/ 78081 h 2245547"/>
              <a:gd name="connsiteX3" fmla="*/ 762000 w 2968891"/>
              <a:gd name="connsiteY3" fmla="*/ 65381 h 2245547"/>
              <a:gd name="connsiteX4" fmla="*/ 889000 w 2968891"/>
              <a:gd name="connsiteY4" fmla="*/ 27281 h 2245547"/>
              <a:gd name="connsiteX5" fmla="*/ 990600 w 2968891"/>
              <a:gd name="connsiteY5" fmla="*/ 1881 h 2245547"/>
              <a:gd name="connsiteX6" fmla="*/ 1341966 w 2968891"/>
              <a:gd name="connsiteY6" fmla="*/ 1881 h 2245547"/>
              <a:gd name="connsiteX7" fmla="*/ 1761066 w 2968891"/>
              <a:gd name="connsiteY7" fmla="*/ 27281 h 2245547"/>
              <a:gd name="connsiteX8" fmla="*/ 1976967 w 2968891"/>
              <a:gd name="connsiteY8" fmla="*/ 48448 h 2245547"/>
              <a:gd name="connsiteX9" fmla="*/ 2222500 w 2968891"/>
              <a:gd name="connsiteY9" fmla="*/ 78081 h 2245547"/>
              <a:gd name="connsiteX10" fmla="*/ 2417233 w 2968891"/>
              <a:gd name="connsiteY10" fmla="*/ 133115 h 2245547"/>
              <a:gd name="connsiteX11" fmla="*/ 2603500 w 2968891"/>
              <a:gd name="connsiteY11" fmla="*/ 238948 h 2245547"/>
              <a:gd name="connsiteX12" fmla="*/ 2785532 w 2968891"/>
              <a:gd name="connsiteY12" fmla="*/ 399815 h 2245547"/>
              <a:gd name="connsiteX13" fmla="*/ 2912534 w 2968891"/>
              <a:gd name="connsiteY13" fmla="*/ 666515 h 2245547"/>
              <a:gd name="connsiteX14" fmla="*/ 2967567 w 2968891"/>
              <a:gd name="connsiteY14" fmla="*/ 967081 h 2245547"/>
              <a:gd name="connsiteX15" fmla="*/ 2946400 w 2968891"/>
              <a:gd name="connsiteY15" fmla="*/ 1242248 h 2245547"/>
              <a:gd name="connsiteX16" fmla="*/ 2887134 w 2968891"/>
              <a:gd name="connsiteY16" fmla="*/ 1530114 h 2245547"/>
              <a:gd name="connsiteX17" fmla="*/ 2819400 w 2968891"/>
              <a:gd name="connsiteY17" fmla="*/ 1716381 h 2245547"/>
              <a:gd name="connsiteX18" fmla="*/ 2726267 w 2968891"/>
              <a:gd name="connsiteY18" fmla="*/ 1898414 h 2245547"/>
              <a:gd name="connsiteX19" fmla="*/ 2603500 w 2968891"/>
              <a:gd name="connsiteY19" fmla="*/ 2025415 h 2245547"/>
              <a:gd name="connsiteX20" fmla="*/ 2413000 w 2968891"/>
              <a:gd name="connsiteY20" fmla="*/ 2131247 h 2245547"/>
              <a:gd name="connsiteX21" fmla="*/ 2175933 w 2968891"/>
              <a:gd name="connsiteY21" fmla="*/ 2198981 h 2245547"/>
              <a:gd name="connsiteX22" fmla="*/ 1917700 w 2968891"/>
              <a:gd name="connsiteY22" fmla="*/ 2237081 h 2245547"/>
              <a:gd name="connsiteX23" fmla="*/ 1621367 w 2968891"/>
              <a:gd name="connsiteY23" fmla="*/ 2245547 h 2245547"/>
              <a:gd name="connsiteX24" fmla="*/ 1308100 w 2968891"/>
              <a:gd name="connsiteY24" fmla="*/ 2228614 h 2245547"/>
              <a:gd name="connsiteX25" fmla="*/ 1104900 w 2968891"/>
              <a:gd name="connsiteY25" fmla="*/ 2203215 h 2245547"/>
              <a:gd name="connsiteX26" fmla="*/ 922866 w 2968891"/>
              <a:gd name="connsiteY26" fmla="*/ 2165115 h 2245547"/>
              <a:gd name="connsiteX27" fmla="*/ 690033 w 2968891"/>
              <a:gd name="connsiteY27" fmla="*/ 2093148 h 2245547"/>
              <a:gd name="connsiteX28" fmla="*/ 537632 w 2968891"/>
              <a:gd name="connsiteY28" fmla="*/ 2033881 h 2245547"/>
              <a:gd name="connsiteX29" fmla="*/ 376766 w 2968891"/>
              <a:gd name="connsiteY29" fmla="*/ 1944981 h 2245547"/>
              <a:gd name="connsiteX30" fmla="*/ 232835 w 2968891"/>
              <a:gd name="connsiteY30" fmla="*/ 1792582 h 2245547"/>
              <a:gd name="connsiteX31" fmla="*/ 131234 w 2968891"/>
              <a:gd name="connsiteY31" fmla="*/ 1589381 h 2245547"/>
              <a:gd name="connsiteX32" fmla="*/ 50800 w 2968891"/>
              <a:gd name="connsiteY32" fmla="*/ 1360781 h 2245547"/>
              <a:gd name="connsiteX33" fmla="*/ 12700 w 2968891"/>
              <a:gd name="connsiteY33" fmla="*/ 1170281 h 2245547"/>
              <a:gd name="connsiteX34" fmla="*/ 0 w 2968891"/>
              <a:gd name="connsiteY34" fmla="*/ 865481 h 2245547"/>
              <a:gd name="connsiteX35" fmla="*/ 12700 w 2968891"/>
              <a:gd name="connsiteY35" fmla="*/ 560681 h 2245547"/>
              <a:gd name="connsiteX36" fmla="*/ 50800 w 2968891"/>
              <a:gd name="connsiteY36" fmla="*/ 446381 h 2245547"/>
              <a:gd name="connsiteX37" fmla="*/ 203200 w 2968891"/>
              <a:gd name="connsiteY37" fmla="*/ 293981 h 2245547"/>
              <a:gd name="connsiteX38" fmla="*/ 304800 w 2968891"/>
              <a:gd name="connsiteY38" fmla="*/ 230481 h 2245547"/>
              <a:gd name="connsiteX0" fmla="*/ 305436 w 2969527"/>
              <a:gd name="connsiteY0" fmla="*/ 230481 h 2245547"/>
              <a:gd name="connsiteX1" fmla="*/ 305436 w 2969527"/>
              <a:gd name="connsiteY1" fmla="*/ 230481 h 2245547"/>
              <a:gd name="connsiteX2" fmla="*/ 534036 w 2969527"/>
              <a:gd name="connsiteY2" fmla="*/ 78081 h 2245547"/>
              <a:gd name="connsiteX3" fmla="*/ 762636 w 2969527"/>
              <a:gd name="connsiteY3" fmla="*/ 65381 h 2245547"/>
              <a:gd name="connsiteX4" fmla="*/ 889636 w 2969527"/>
              <a:gd name="connsiteY4" fmla="*/ 27281 h 2245547"/>
              <a:gd name="connsiteX5" fmla="*/ 991236 w 2969527"/>
              <a:gd name="connsiteY5" fmla="*/ 1881 h 2245547"/>
              <a:gd name="connsiteX6" fmla="*/ 1342602 w 2969527"/>
              <a:gd name="connsiteY6" fmla="*/ 1881 h 2245547"/>
              <a:gd name="connsiteX7" fmla="*/ 1761702 w 2969527"/>
              <a:gd name="connsiteY7" fmla="*/ 27281 h 2245547"/>
              <a:gd name="connsiteX8" fmla="*/ 1977603 w 2969527"/>
              <a:gd name="connsiteY8" fmla="*/ 48448 h 2245547"/>
              <a:gd name="connsiteX9" fmla="*/ 2223136 w 2969527"/>
              <a:gd name="connsiteY9" fmla="*/ 78081 h 2245547"/>
              <a:gd name="connsiteX10" fmla="*/ 2417869 w 2969527"/>
              <a:gd name="connsiteY10" fmla="*/ 133115 h 2245547"/>
              <a:gd name="connsiteX11" fmla="*/ 2604136 w 2969527"/>
              <a:gd name="connsiteY11" fmla="*/ 238948 h 2245547"/>
              <a:gd name="connsiteX12" fmla="*/ 2786168 w 2969527"/>
              <a:gd name="connsiteY12" fmla="*/ 399815 h 2245547"/>
              <a:gd name="connsiteX13" fmla="*/ 2913170 w 2969527"/>
              <a:gd name="connsiteY13" fmla="*/ 666515 h 2245547"/>
              <a:gd name="connsiteX14" fmla="*/ 2968203 w 2969527"/>
              <a:gd name="connsiteY14" fmla="*/ 967081 h 2245547"/>
              <a:gd name="connsiteX15" fmla="*/ 2947036 w 2969527"/>
              <a:gd name="connsiteY15" fmla="*/ 1242248 h 2245547"/>
              <a:gd name="connsiteX16" fmla="*/ 2887770 w 2969527"/>
              <a:gd name="connsiteY16" fmla="*/ 1530114 h 2245547"/>
              <a:gd name="connsiteX17" fmla="*/ 2820036 w 2969527"/>
              <a:gd name="connsiteY17" fmla="*/ 1716381 h 2245547"/>
              <a:gd name="connsiteX18" fmla="*/ 2726903 w 2969527"/>
              <a:gd name="connsiteY18" fmla="*/ 1898414 h 2245547"/>
              <a:gd name="connsiteX19" fmla="*/ 2604136 w 2969527"/>
              <a:gd name="connsiteY19" fmla="*/ 2025415 h 2245547"/>
              <a:gd name="connsiteX20" fmla="*/ 2413636 w 2969527"/>
              <a:gd name="connsiteY20" fmla="*/ 2131247 h 2245547"/>
              <a:gd name="connsiteX21" fmla="*/ 2176569 w 2969527"/>
              <a:gd name="connsiteY21" fmla="*/ 2198981 h 2245547"/>
              <a:gd name="connsiteX22" fmla="*/ 1918336 w 2969527"/>
              <a:gd name="connsiteY22" fmla="*/ 2237081 h 2245547"/>
              <a:gd name="connsiteX23" fmla="*/ 1622003 w 2969527"/>
              <a:gd name="connsiteY23" fmla="*/ 2245547 h 2245547"/>
              <a:gd name="connsiteX24" fmla="*/ 1308736 w 2969527"/>
              <a:gd name="connsiteY24" fmla="*/ 2228614 h 2245547"/>
              <a:gd name="connsiteX25" fmla="*/ 1105536 w 2969527"/>
              <a:gd name="connsiteY25" fmla="*/ 2203215 h 2245547"/>
              <a:gd name="connsiteX26" fmla="*/ 923502 w 2969527"/>
              <a:gd name="connsiteY26" fmla="*/ 2165115 h 2245547"/>
              <a:gd name="connsiteX27" fmla="*/ 690669 w 2969527"/>
              <a:gd name="connsiteY27" fmla="*/ 2093148 h 2245547"/>
              <a:gd name="connsiteX28" fmla="*/ 538268 w 2969527"/>
              <a:gd name="connsiteY28" fmla="*/ 2033881 h 2245547"/>
              <a:gd name="connsiteX29" fmla="*/ 377402 w 2969527"/>
              <a:gd name="connsiteY29" fmla="*/ 1944981 h 2245547"/>
              <a:gd name="connsiteX30" fmla="*/ 233471 w 2969527"/>
              <a:gd name="connsiteY30" fmla="*/ 1792582 h 2245547"/>
              <a:gd name="connsiteX31" fmla="*/ 131870 w 2969527"/>
              <a:gd name="connsiteY31" fmla="*/ 1589381 h 2245547"/>
              <a:gd name="connsiteX32" fmla="*/ 106469 w 2969527"/>
              <a:gd name="connsiteY32" fmla="*/ 1348081 h 2245547"/>
              <a:gd name="connsiteX33" fmla="*/ 13336 w 2969527"/>
              <a:gd name="connsiteY33" fmla="*/ 1170281 h 2245547"/>
              <a:gd name="connsiteX34" fmla="*/ 636 w 2969527"/>
              <a:gd name="connsiteY34" fmla="*/ 865481 h 2245547"/>
              <a:gd name="connsiteX35" fmla="*/ 13336 w 2969527"/>
              <a:gd name="connsiteY35" fmla="*/ 560681 h 2245547"/>
              <a:gd name="connsiteX36" fmla="*/ 51436 w 2969527"/>
              <a:gd name="connsiteY36" fmla="*/ 446381 h 2245547"/>
              <a:gd name="connsiteX37" fmla="*/ 203836 w 2969527"/>
              <a:gd name="connsiteY37" fmla="*/ 293981 h 2245547"/>
              <a:gd name="connsiteX38" fmla="*/ 305436 w 2969527"/>
              <a:gd name="connsiteY38" fmla="*/ 230481 h 2245547"/>
              <a:gd name="connsiteX0" fmla="*/ 304840 w 2968931"/>
              <a:gd name="connsiteY0" fmla="*/ 230481 h 2245547"/>
              <a:gd name="connsiteX1" fmla="*/ 304840 w 2968931"/>
              <a:gd name="connsiteY1" fmla="*/ 230481 h 2245547"/>
              <a:gd name="connsiteX2" fmla="*/ 533440 w 2968931"/>
              <a:gd name="connsiteY2" fmla="*/ 78081 h 2245547"/>
              <a:gd name="connsiteX3" fmla="*/ 762040 w 2968931"/>
              <a:gd name="connsiteY3" fmla="*/ 65381 h 2245547"/>
              <a:gd name="connsiteX4" fmla="*/ 889040 w 2968931"/>
              <a:gd name="connsiteY4" fmla="*/ 27281 h 2245547"/>
              <a:gd name="connsiteX5" fmla="*/ 990640 w 2968931"/>
              <a:gd name="connsiteY5" fmla="*/ 1881 h 2245547"/>
              <a:gd name="connsiteX6" fmla="*/ 1342006 w 2968931"/>
              <a:gd name="connsiteY6" fmla="*/ 1881 h 2245547"/>
              <a:gd name="connsiteX7" fmla="*/ 1761106 w 2968931"/>
              <a:gd name="connsiteY7" fmla="*/ 27281 h 2245547"/>
              <a:gd name="connsiteX8" fmla="*/ 1977007 w 2968931"/>
              <a:gd name="connsiteY8" fmla="*/ 48448 h 2245547"/>
              <a:gd name="connsiteX9" fmla="*/ 2222540 w 2968931"/>
              <a:gd name="connsiteY9" fmla="*/ 78081 h 2245547"/>
              <a:gd name="connsiteX10" fmla="*/ 2417273 w 2968931"/>
              <a:gd name="connsiteY10" fmla="*/ 133115 h 2245547"/>
              <a:gd name="connsiteX11" fmla="*/ 2603540 w 2968931"/>
              <a:gd name="connsiteY11" fmla="*/ 238948 h 2245547"/>
              <a:gd name="connsiteX12" fmla="*/ 2785572 w 2968931"/>
              <a:gd name="connsiteY12" fmla="*/ 399815 h 2245547"/>
              <a:gd name="connsiteX13" fmla="*/ 2912574 w 2968931"/>
              <a:gd name="connsiteY13" fmla="*/ 666515 h 2245547"/>
              <a:gd name="connsiteX14" fmla="*/ 2967607 w 2968931"/>
              <a:gd name="connsiteY14" fmla="*/ 967081 h 2245547"/>
              <a:gd name="connsiteX15" fmla="*/ 2946440 w 2968931"/>
              <a:gd name="connsiteY15" fmla="*/ 1242248 h 2245547"/>
              <a:gd name="connsiteX16" fmla="*/ 2887174 w 2968931"/>
              <a:gd name="connsiteY16" fmla="*/ 1530114 h 2245547"/>
              <a:gd name="connsiteX17" fmla="*/ 2819440 w 2968931"/>
              <a:gd name="connsiteY17" fmla="*/ 1716381 h 2245547"/>
              <a:gd name="connsiteX18" fmla="*/ 2726307 w 2968931"/>
              <a:gd name="connsiteY18" fmla="*/ 1898414 h 2245547"/>
              <a:gd name="connsiteX19" fmla="*/ 2603540 w 2968931"/>
              <a:gd name="connsiteY19" fmla="*/ 2025415 h 2245547"/>
              <a:gd name="connsiteX20" fmla="*/ 2413040 w 2968931"/>
              <a:gd name="connsiteY20" fmla="*/ 2131247 h 2245547"/>
              <a:gd name="connsiteX21" fmla="*/ 2175973 w 2968931"/>
              <a:gd name="connsiteY21" fmla="*/ 2198981 h 2245547"/>
              <a:gd name="connsiteX22" fmla="*/ 1917740 w 2968931"/>
              <a:gd name="connsiteY22" fmla="*/ 2237081 h 2245547"/>
              <a:gd name="connsiteX23" fmla="*/ 1621407 w 2968931"/>
              <a:gd name="connsiteY23" fmla="*/ 2245547 h 2245547"/>
              <a:gd name="connsiteX24" fmla="*/ 1308140 w 2968931"/>
              <a:gd name="connsiteY24" fmla="*/ 2228614 h 2245547"/>
              <a:gd name="connsiteX25" fmla="*/ 1104940 w 2968931"/>
              <a:gd name="connsiteY25" fmla="*/ 2203215 h 2245547"/>
              <a:gd name="connsiteX26" fmla="*/ 922906 w 2968931"/>
              <a:gd name="connsiteY26" fmla="*/ 2165115 h 2245547"/>
              <a:gd name="connsiteX27" fmla="*/ 690073 w 2968931"/>
              <a:gd name="connsiteY27" fmla="*/ 2093148 h 2245547"/>
              <a:gd name="connsiteX28" fmla="*/ 537672 w 2968931"/>
              <a:gd name="connsiteY28" fmla="*/ 2033881 h 2245547"/>
              <a:gd name="connsiteX29" fmla="*/ 376806 w 2968931"/>
              <a:gd name="connsiteY29" fmla="*/ 1944981 h 2245547"/>
              <a:gd name="connsiteX30" fmla="*/ 232875 w 2968931"/>
              <a:gd name="connsiteY30" fmla="*/ 1792582 h 2245547"/>
              <a:gd name="connsiteX31" fmla="*/ 131274 w 2968931"/>
              <a:gd name="connsiteY31" fmla="*/ 1589381 h 2245547"/>
              <a:gd name="connsiteX32" fmla="*/ 84707 w 2968931"/>
              <a:gd name="connsiteY32" fmla="*/ 1356547 h 2245547"/>
              <a:gd name="connsiteX33" fmla="*/ 12740 w 2968931"/>
              <a:gd name="connsiteY33" fmla="*/ 1170281 h 2245547"/>
              <a:gd name="connsiteX34" fmla="*/ 40 w 2968931"/>
              <a:gd name="connsiteY34" fmla="*/ 865481 h 2245547"/>
              <a:gd name="connsiteX35" fmla="*/ 12740 w 2968931"/>
              <a:gd name="connsiteY35" fmla="*/ 560681 h 2245547"/>
              <a:gd name="connsiteX36" fmla="*/ 50840 w 2968931"/>
              <a:gd name="connsiteY36" fmla="*/ 446381 h 2245547"/>
              <a:gd name="connsiteX37" fmla="*/ 203240 w 2968931"/>
              <a:gd name="connsiteY37" fmla="*/ 293981 h 2245547"/>
              <a:gd name="connsiteX38" fmla="*/ 304840 w 2968931"/>
              <a:gd name="connsiteY38" fmla="*/ 230481 h 2245547"/>
              <a:gd name="connsiteX0" fmla="*/ 310953 w 2975044"/>
              <a:gd name="connsiteY0" fmla="*/ 230481 h 2245547"/>
              <a:gd name="connsiteX1" fmla="*/ 310953 w 2975044"/>
              <a:gd name="connsiteY1" fmla="*/ 230481 h 2245547"/>
              <a:gd name="connsiteX2" fmla="*/ 539553 w 2975044"/>
              <a:gd name="connsiteY2" fmla="*/ 78081 h 2245547"/>
              <a:gd name="connsiteX3" fmla="*/ 768153 w 2975044"/>
              <a:gd name="connsiteY3" fmla="*/ 65381 h 2245547"/>
              <a:gd name="connsiteX4" fmla="*/ 895153 w 2975044"/>
              <a:gd name="connsiteY4" fmla="*/ 27281 h 2245547"/>
              <a:gd name="connsiteX5" fmla="*/ 996753 w 2975044"/>
              <a:gd name="connsiteY5" fmla="*/ 1881 h 2245547"/>
              <a:gd name="connsiteX6" fmla="*/ 1348119 w 2975044"/>
              <a:gd name="connsiteY6" fmla="*/ 1881 h 2245547"/>
              <a:gd name="connsiteX7" fmla="*/ 1767219 w 2975044"/>
              <a:gd name="connsiteY7" fmla="*/ 27281 h 2245547"/>
              <a:gd name="connsiteX8" fmla="*/ 1983120 w 2975044"/>
              <a:gd name="connsiteY8" fmla="*/ 48448 h 2245547"/>
              <a:gd name="connsiteX9" fmla="*/ 2228653 w 2975044"/>
              <a:gd name="connsiteY9" fmla="*/ 78081 h 2245547"/>
              <a:gd name="connsiteX10" fmla="*/ 2423386 w 2975044"/>
              <a:gd name="connsiteY10" fmla="*/ 133115 h 2245547"/>
              <a:gd name="connsiteX11" fmla="*/ 2609653 w 2975044"/>
              <a:gd name="connsiteY11" fmla="*/ 238948 h 2245547"/>
              <a:gd name="connsiteX12" fmla="*/ 2791685 w 2975044"/>
              <a:gd name="connsiteY12" fmla="*/ 399815 h 2245547"/>
              <a:gd name="connsiteX13" fmla="*/ 2918687 w 2975044"/>
              <a:gd name="connsiteY13" fmla="*/ 666515 h 2245547"/>
              <a:gd name="connsiteX14" fmla="*/ 2973720 w 2975044"/>
              <a:gd name="connsiteY14" fmla="*/ 967081 h 2245547"/>
              <a:gd name="connsiteX15" fmla="*/ 2952553 w 2975044"/>
              <a:gd name="connsiteY15" fmla="*/ 1242248 h 2245547"/>
              <a:gd name="connsiteX16" fmla="*/ 2893287 w 2975044"/>
              <a:gd name="connsiteY16" fmla="*/ 1530114 h 2245547"/>
              <a:gd name="connsiteX17" fmla="*/ 2825553 w 2975044"/>
              <a:gd name="connsiteY17" fmla="*/ 1716381 h 2245547"/>
              <a:gd name="connsiteX18" fmla="*/ 2732420 w 2975044"/>
              <a:gd name="connsiteY18" fmla="*/ 1898414 h 2245547"/>
              <a:gd name="connsiteX19" fmla="*/ 2609653 w 2975044"/>
              <a:gd name="connsiteY19" fmla="*/ 2025415 h 2245547"/>
              <a:gd name="connsiteX20" fmla="*/ 2419153 w 2975044"/>
              <a:gd name="connsiteY20" fmla="*/ 2131247 h 2245547"/>
              <a:gd name="connsiteX21" fmla="*/ 2182086 w 2975044"/>
              <a:gd name="connsiteY21" fmla="*/ 2198981 h 2245547"/>
              <a:gd name="connsiteX22" fmla="*/ 1923853 w 2975044"/>
              <a:gd name="connsiteY22" fmla="*/ 2237081 h 2245547"/>
              <a:gd name="connsiteX23" fmla="*/ 1627520 w 2975044"/>
              <a:gd name="connsiteY23" fmla="*/ 2245547 h 2245547"/>
              <a:gd name="connsiteX24" fmla="*/ 1314253 w 2975044"/>
              <a:gd name="connsiteY24" fmla="*/ 2228614 h 2245547"/>
              <a:gd name="connsiteX25" fmla="*/ 1111053 w 2975044"/>
              <a:gd name="connsiteY25" fmla="*/ 2203215 h 2245547"/>
              <a:gd name="connsiteX26" fmla="*/ 929019 w 2975044"/>
              <a:gd name="connsiteY26" fmla="*/ 2165115 h 2245547"/>
              <a:gd name="connsiteX27" fmla="*/ 696186 w 2975044"/>
              <a:gd name="connsiteY27" fmla="*/ 2093148 h 2245547"/>
              <a:gd name="connsiteX28" fmla="*/ 543785 w 2975044"/>
              <a:gd name="connsiteY28" fmla="*/ 2033881 h 2245547"/>
              <a:gd name="connsiteX29" fmla="*/ 382919 w 2975044"/>
              <a:gd name="connsiteY29" fmla="*/ 1944981 h 2245547"/>
              <a:gd name="connsiteX30" fmla="*/ 238988 w 2975044"/>
              <a:gd name="connsiteY30" fmla="*/ 1792582 h 2245547"/>
              <a:gd name="connsiteX31" fmla="*/ 137387 w 2975044"/>
              <a:gd name="connsiteY31" fmla="*/ 1589381 h 2245547"/>
              <a:gd name="connsiteX32" fmla="*/ 90820 w 2975044"/>
              <a:gd name="connsiteY32" fmla="*/ 1356547 h 2245547"/>
              <a:gd name="connsiteX33" fmla="*/ 120453 w 2975044"/>
              <a:gd name="connsiteY33" fmla="*/ 1106781 h 2245547"/>
              <a:gd name="connsiteX34" fmla="*/ 6153 w 2975044"/>
              <a:gd name="connsiteY34" fmla="*/ 865481 h 2245547"/>
              <a:gd name="connsiteX35" fmla="*/ 18853 w 2975044"/>
              <a:gd name="connsiteY35" fmla="*/ 560681 h 2245547"/>
              <a:gd name="connsiteX36" fmla="*/ 56953 w 2975044"/>
              <a:gd name="connsiteY36" fmla="*/ 446381 h 2245547"/>
              <a:gd name="connsiteX37" fmla="*/ 209353 w 2975044"/>
              <a:gd name="connsiteY37" fmla="*/ 293981 h 2245547"/>
              <a:gd name="connsiteX38" fmla="*/ 310953 w 2975044"/>
              <a:gd name="connsiteY38" fmla="*/ 230481 h 2245547"/>
              <a:gd name="connsiteX0" fmla="*/ 306862 w 2970953"/>
              <a:gd name="connsiteY0" fmla="*/ 230481 h 2245547"/>
              <a:gd name="connsiteX1" fmla="*/ 306862 w 2970953"/>
              <a:gd name="connsiteY1" fmla="*/ 230481 h 2245547"/>
              <a:gd name="connsiteX2" fmla="*/ 535462 w 2970953"/>
              <a:gd name="connsiteY2" fmla="*/ 78081 h 2245547"/>
              <a:gd name="connsiteX3" fmla="*/ 764062 w 2970953"/>
              <a:gd name="connsiteY3" fmla="*/ 65381 h 2245547"/>
              <a:gd name="connsiteX4" fmla="*/ 891062 w 2970953"/>
              <a:gd name="connsiteY4" fmla="*/ 27281 h 2245547"/>
              <a:gd name="connsiteX5" fmla="*/ 992662 w 2970953"/>
              <a:gd name="connsiteY5" fmla="*/ 1881 h 2245547"/>
              <a:gd name="connsiteX6" fmla="*/ 1344028 w 2970953"/>
              <a:gd name="connsiteY6" fmla="*/ 1881 h 2245547"/>
              <a:gd name="connsiteX7" fmla="*/ 1763128 w 2970953"/>
              <a:gd name="connsiteY7" fmla="*/ 27281 h 2245547"/>
              <a:gd name="connsiteX8" fmla="*/ 1979029 w 2970953"/>
              <a:gd name="connsiteY8" fmla="*/ 48448 h 2245547"/>
              <a:gd name="connsiteX9" fmla="*/ 2224562 w 2970953"/>
              <a:gd name="connsiteY9" fmla="*/ 78081 h 2245547"/>
              <a:gd name="connsiteX10" fmla="*/ 2419295 w 2970953"/>
              <a:gd name="connsiteY10" fmla="*/ 133115 h 2245547"/>
              <a:gd name="connsiteX11" fmla="*/ 2605562 w 2970953"/>
              <a:gd name="connsiteY11" fmla="*/ 238948 h 2245547"/>
              <a:gd name="connsiteX12" fmla="*/ 2787594 w 2970953"/>
              <a:gd name="connsiteY12" fmla="*/ 399815 h 2245547"/>
              <a:gd name="connsiteX13" fmla="*/ 2914596 w 2970953"/>
              <a:gd name="connsiteY13" fmla="*/ 666515 h 2245547"/>
              <a:gd name="connsiteX14" fmla="*/ 2969629 w 2970953"/>
              <a:gd name="connsiteY14" fmla="*/ 967081 h 2245547"/>
              <a:gd name="connsiteX15" fmla="*/ 2948462 w 2970953"/>
              <a:gd name="connsiteY15" fmla="*/ 1242248 h 2245547"/>
              <a:gd name="connsiteX16" fmla="*/ 2889196 w 2970953"/>
              <a:gd name="connsiteY16" fmla="*/ 1530114 h 2245547"/>
              <a:gd name="connsiteX17" fmla="*/ 2821462 w 2970953"/>
              <a:gd name="connsiteY17" fmla="*/ 1716381 h 2245547"/>
              <a:gd name="connsiteX18" fmla="*/ 2728329 w 2970953"/>
              <a:gd name="connsiteY18" fmla="*/ 1898414 h 2245547"/>
              <a:gd name="connsiteX19" fmla="*/ 2605562 w 2970953"/>
              <a:gd name="connsiteY19" fmla="*/ 2025415 h 2245547"/>
              <a:gd name="connsiteX20" fmla="*/ 2415062 w 2970953"/>
              <a:gd name="connsiteY20" fmla="*/ 2131247 h 2245547"/>
              <a:gd name="connsiteX21" fmla="*/ 2177995 w 2970953"/>
              <a:gd name="connsiteY21" fmla="*/ 2198981 h 2245547"/>
              <a:gd name="connsiteX22" fmla="*/ 1919762 w 2970953"/>
              <a:gd name="connsiteY22" fmla="*/ 2237081 h 2245547"/>
              <a:gd name="connsiteX23" fmla="*/ 1623429 w 2970953"/>
              <a:gd name="connsiteY23" fmla="*/ 2245547 h 2245547"/>
              <a:gd name="connsiteX24" fmla="*/ 1310162 w 2970953"/>
              <a:gd name="connsiteY24" fmla="*/ 2228614 h 2245547"/>
              <a:gd name="connsiteX25" fmla="*/ 1106962 w 2970953"/>
              <a:gd name="connsiteY25" fmla="*/ 2203215 h 2245547"/>
              <a:gd name="connsiteX26" fmla="*/ 924928 w 2970953"/>
              <a:gd name="connsiteY26" fmla="*/ 2165115 h 2245547"/>
              <a:gd name="connsiteX27" fmla="*/ 692095 w 2970953"/>
              <a:gd name="connsiteY27" fmla="*/ 2093148 h 2245547"/>
              <a:gd name="connsiteX28" fmla="*/ 539694 w 2970953"/>
              <a:gd name="connsiteY28" fmla="*/ 2033881 h 2245547"/>
              <a:gd name="connsiteX29" fmla="*/ 378828 w 2970953"/>
              <a:gd name="connsiteY29" fmla="*/ 1944981 h 2245547"/>
              <a:gd name="connsiteX30" fmla="*/ 234897 w 2970953"/>
              <a:gd name="connsiteY30" fmla="*/ 1792582 h 2245547"/>
              <a:gd name="connsiteX31" fmla="*/ 133296 w 2970953"/>
              <a:gd name="connsiteY31" fmla="*/ 1589381 h 2245547"/>
              <a:gd name="connsiteX32" fmla="*/ 86729 w 2970953"/>
              <a:gd name="connsiteY32" fmla="*/ 1356547 h 2245547"/>
              <a:gd name="connsiteX33" fmla="*/ 57095 w 2970953"/>
              <a:gd name="connsiteY33" fmla="*/ 1111014 h 2245547"/>
              <a:gd name="connsiteX34" fmla="*/ 2062 w 2970953"/>
              <a:gd name="connsiteY34" fmla="*/ 865481 h 2245547"/>
              <a:gd name="connsiteX35" fmla="*/ 14762 w 2970953"/>
              <a:gd name="connsiteY35" fmla="*/ 560681 h 2245547"/>
              <a:gd name="connsiteX36" fmla="*/ 52862 w 2970953"/>
              <a:gd name="connsiteY36" fmla="*/ 446381 h 2245547"/>
              <a:gd name="connsiteX37" fmla="*/ 205262 w 2970953"/>
              <a:gd name="connsiteY37" fmla="*/ 293981 h 2245547"/>
              <a:gd name="connsiteX38" fmla="*/ 306862 w 2970953"/>
              <a:gd name="connsiteY38" fmla="*/ 230481 h 2245547"/>
              <a:gd name="connsiteX0" fmla="*/ 306862 w 2970953"/>
              <a:gd name="connsiteY0" fmla="*/ 230481 h 2245547"/>
              <a:gd name="connsiteX1" fmla="*/ 306862 w 2970953"/>
              <a:gd name="connsiteY1" fmla="*/ 230481 h 2245547"/>
              <a:gd name="connsiteX2" fmla="*/ 535462 w 2970953"/>
              <a:gd name="connsiteY2" fmla="*/ 78081 h 2245547"/>
              <a:gd name="connsiteX3" fmla="*/ 764062 w 2970953"/>
              <a:gd name="connsiteY3" fmla="*/ 65381 h 2245547"/>
              <a:gd name="connsiteX4" fmla="*/ 891062 w 2970953"/>
              <a:gd name="connsiteY4" fmla="*/ 27281 h 2245547"/>
              <a:gd name="connsiteX5" fmla="*/ 992662 w 2970953"/>
              <a:gd name="connsiteY5" fmla="*/ 1881 h 2245547"/>
              <a:gd name="connsiteX6" fmla="*/ 1344028 w 2970953"/>
              <a:gd name="connsiteY6" fmla="*/ 1881 h 2245547"/>
              <a:gd name="connsiteX7" fmla="*/ 1763128 w 2970953"/>
              <a:gd name="connsiteY7" fmla="*/ 27281 h 2245547"/>
              <a:gd name="connsiteX8" fmla="*/ 1979029 w 2970953"/>
              <a:gd name="connsiteY8" fmla="*/ 48448 h 2245547"/>
              <a:gd name="connsiteX9" fmla="*/ 2224562 w 2970953"/>
              <a:gd name="connsiteY9" fmla="*/ 78081 h 2245547"/>
              <a:gd name="connsiteX10" fmla="*/ 2419295 w 2970953"/>
              <a:gd name="connsiteY10" fmla="*/ 133115 h 2245547"/>
              <a:gd name="connsiteX11" fmla="*/ 2605562 w 2970953"/>
              <a:gd name="connsiteY11" fmla="*/ 238948 h 2245547"/>
              <a:gd name="connsiteX12" fmla="*/ 2787594 w 2970953"/>
              <a:gd name="connsiteY12" fmla="*/ 399815 h 2245547"/>
              <a:gd name="connsiteX13" fmla="*/ 2914596 w 2970953"/>
              <a:gd name="connsiteY13" fmla="*/ 666515 h 2245547"/>
              <a:gd name="connsiteX14" fmla="*/ 2969629 w 2970953"/>
              <a:gd name="connsiteY14" fmla="*/ 967081 h 2245547"/>
              <a:gd name="connsiteX15" fmla="*/ 2948462 w 2970953"/>
              <a:gd name="connsiteY15" fmla="*/ 1242248 h 2245547"/>
              <a:gd name="connsiteX16" fmla="*/ 2889196 w 2970953"/>
              <a:gd name="connsiteY16" fmla="*/ 1530114 h 2245547"/>
              <a:gd name="connsiteX17" fmla="*/ 2821462 w 2970953"/>
              <a:gd name="connsiteY17" fmla="*/ 1716381 h 2245547"/>
              <a:gd name="connsiteX18" fmla="*/ 2728329 w 2970953"/>
              <a:gd name="connsiteY18" fmla="*/ 1898414 h 2245547"/>
              <a:gd name="connsiteX19" fmla="*/ 2605562 w 2970953"/>
              <a:gd name="connsiteY19" fmla="*/ 2025415 h 2245547"/>
              <a:gd name="connsiteX20" fmla="*/ 2415062 w 2970953"/>
              <a:gd name="connsiteY20" fmla="*/ 2131247 h 2245547"/>
              <a:gd name="connsiteX21" fmla="*/ 2177995 w 2970953"/>
              <a:gd name="connsiteY21" fmla="*/ 2198981 h 2245547"/>
              <a:gd name="connsiteX22" fmla="*/ 1919762 w 2970953"/>
              <a:gd name="connsiteY22" fmla="*/ 2237081 h 2245547"/>
              <a:gd name="connsiteX23" fmla="*/ 1623429 w 2970953"/>
              <a:gd name="connsiteY23" fmla="*/ 2245547 h 2245547"/>
              <a:gd name="connsiteX24" fmla="*/ 1310162 w 2970953"/>
              <a:gd name="connsiteY24" fmla="*/ 2228614 h 2245547"/>
              <a:gd name="connsiteX25" fmla="*/ 1106962 w 2970953"/>
              <a:gd name="connsiteY25" fmla="*/ 2203215 h 2245547"/>
              <a:gd name="connsiteX26" fmla="*/ 924928 w 2970953"/>
              <a:gd name="connsiteY26" fmla="*/ 2165115 h 2245547"/>
              <a:gd name="connsiteX27" fmla="*/ 692095 w 2970953"/>
              <a:gd name="connsiteY27" fmla="*/ 2093148 h 2245547"/>
              <a:gd name="connsiteX28" fmla="*/ 539694 w 2970953"/>
              <a:gd name="connsiteY28" fmla="*/ 2033881 h 2245547"/>
              <a:gd name="connsiteX29" fmla="*/ 378828 w 2970953"/>
              <a:gd name="connsiteY29" fmla="*/ 1944981 h 2245547"/>
              <a:gd name="connsiteX30" fmla="*/ 234897 w 2970953"/>
              <a:gd name="connsiteY30" fmla="*/ 1792582 h 2245547"/>
              <a:gd name="connsiteX31" fmla="*/ 133296 w 2970953"/>
              <a:gd name="connsiteY31" fmla="*/ 1589381 h 2245547"/>
              <a:gd name="connsiteX32" fmla="*/ 86729 w 2970953"/>
              <a:gd name="connsiteY32" fmla="*/ 1356547 h 2245547"/>
              <a:gd name="connsiteX33" fmla="*/ 57095 w 2970953"/>
              <a:gd name="connsiteY33" fmla="*/ 1111014 h 2245547"/>
              <a:gd name="connsiteX34" fmla="*/ 2062 w 2970953"/>
              <a:gd name="connsiteY34" fmla="*/ 865481 h 2245547"/>
              <a:gd name="connsiteX35" fmla="*/ 14762 w 2970953"/>
              <a:gd name="connsiteY35" fmla="*/ 560681 h 2245547"/>
              <a:gd name="connsiteX36" fmla="*/ 52862 w 2970953"/>
              <a:gd name="connsiteY36" fmla="*/ 446381 h 2245547"/>
              <a:gd name="connsiteX37" fmla="*/ 205262 w 2970953"/>
              <a:gd name="connsiteY37" fmla="*/ 293981 h 2245547"/>
              <a:gd name="connsiteX38" fmla="*/ 306862 w 2970953"/>
              <a:gd name="connsiteY38" fmla="*/ 230481 h 2245547"/>
              <a:gd name="connsiteX0" fmla="*/ 299841 w 2963932"/>
              <a:gd name="connsiteY0" fmla="*/ 230481 h 2245547"/>
              <a:gd name="connsiteX1" fmla="*/ 299841 w 2963932"/>
              <a:gd name="connsiteY1" fmla="*/ 230481 h 2245547"/>
              <a:gd name="connsiteX2" fmla="*/ 528441 w 2963932"/>
              <a:gd name="connsiteY2" fmla="*/ 78081 h 2245547"/>
              <a:gd name="connsiteX3" fmla="*/ 757041 w 2963932"/>
              <a:gd name="connsiteY3" fmla="*/ 65381 h 2245547"/>
              <a:gd name="connsiteX4" fmla="*/ 884041 w 2963932"/>
              <a:gd name="connsiteY4" fmla="*/ 27281 h 2245547"/>
              <a:gd name="connsiteX5" fmla="*/ 985641 w 2963932"/>
              <a:gd name="connsiteY5" fmla="*/ 1881 h 2245547"/>
              <a:gd name="connsiteX6" fmla="*/ 1337007 w 2963932"/>
              <a:gd name="connsiteY6" fmla="*/ 1881 h 2245547"/>
              <a:gd name="connsiteX7" fmla="*/ 1756107 w 2963932"/>
              <a:gd name="connsiteY7" fmla="*/ 27281 h 2245547"/>
              <a:gd name="connsiteX8" fmla="*/ 1972008 w 2963932"/>
              <a:gd name="connsiteY8" fmla="*/ 48448 h 2245547"/>
              <a:gd name="connsiteX9" fmla="*/ 2217541 w 2963932"/>
              <a:gd name="connsiteY9" fmla="*/ 78081 h 2245547"/>
              <a:gd name="connsiteX10" fmla="*/ 2412274 w 2963932"/>
              <a:gd name="connsiteY10" fmla="*/ 133115 h 2245547"/>
              <a:gd name="connsiteX11" fmla="*/ 2598541 w 2963932"/>
              <a:gd name="connsiteY11" fmla="*/ 238948 h 2245547"/>
              <a:gd name="connsiteX12" fmla="*/ 2780573 w 2963932"/>
              <a:gd name="connsiteY12" fmla="*/ 399815 h 2245547"/>
              <a:gd name="connsiteX13" fmla="*/ 2907575 w 2963932"/>
              <a:gd name="connsiteY13" fmla="*/ 666515 h 2245547"/>
              <a:gd name="connsiteX14" fmla="*/ 2962608 w 2963932"/>
              <a:gd name="connsiteY14" fmla="*/ 967081 h 2245547"/>
              <a:gd name="connsiteX15" fmla="*/ 2941441 w 2963932"/>
              <a:gd name="connsiteY15" fmla="*/ 1242248 h 2245547"/>
              <a:gd name="connsiteX16" fmla="*/ 2882175 w 2963932"/>
              <a:gd name="connsiteY16" fmla="*/ 1530114 h 2245547"/>
              <a:gd name="connsiteX17" fmla="*/ 2814441 w 2963932"/>
              <a:gd name="connsiteY17" fmla="*/ 1716381 h 2245547"/>
              <a:gd name="connsiteX18" fmla="*/ 2721308 w 2963932"/>
              <a:gd name="connsiteY18" fmla="*/ 1898414 h 2245547"/>
              <a:gd name="connsiteX19" fmla="*/ 2598541 w 2963932"/>
              <a:gd name="connsiteY19" fmla="*/ 2025415 h 2245547"/>
              <a:gd name="connsiteX20" fmla="*/ 2408041 w 2963932"/>
              <a:gd name="connsiteY20" fmla="*/ 2131247 h 2245547"/>
              <a:gd name="connsiteX21" fmla="*/ 2170974 w 2963932"/>
              <a:gd name="connsiteY21" fmla="*/ 2198981 h 2245547"/>
              <a:gd name="connsiteX22" fmla="*/ 1912741 w 2963932"/>
              <a:gd name="connsiteY22" fmla="*/ 2237081 h 2245547"/>
              <a:gd name="connsiteX23" fmla="*/ 1616408 w 2963932"/>
              <a:gd name="connsiteY23" fmla="*/ 2245547 h 2245547"/>
              <a:gd name="connsiteX24" fmla="*/ 1303141 w 2963932"/>
              <a:gd name="connsiteY24" fmla="*/ 2228614 h 2245547"/>
              <a:gd name="connsiteX25" fmla="*/ 1099941 w 2963932"/>
              <a:gd name="connsiteY25" fmla="*/ 2203215 h 2245547"/>
              <a:gd name="connsiteX26" fmla="*/ 917907 w 2963932"/>
              <a:gd name="connsiteY26" fmla="*/ 2165115 h 2245547"/>
              <a:gd name="connsiteX27" fmla="*/ 685074 w 2963932"/>
              <a:gd name="connsiteY27" fmla="*/ 2093148 h 2245547"/>
              <a:gd name="connsiteX28" fmla="*/ 532673 w 2963932"/>
              <a:gd name="connsiteY28" fmla="*/ 2033881 h 2245547"/>
              <a:gd name="connsiteX29" fmla="*/ 371807 w 2963932"/>
              <a:gd name="connsiteY29" fmla="*/ 1944981 h 2245547"/>
              <a:gd name="connsiteX30" fmla="*/ 227876 w 2963932"/>
              <a:gd name="connsiteY30" fmla="*/ 1792582 h 2245547"/>
              <a:gd name="connsiteX31" fmla="*/ 126275 w 2963932"/>
              <a:gd name="connsiteY31" fmla="*/ 1589381 h 2245547"/>
              <a:gd name="connsiteX32" fmla="*/ 79708 w 2963932"/>
              <a:gd name="connsiteY32" fmla="*/ 1356547 h 2245547"/>
              <a:gd name="connsiteX33" fmla="*/ 50074 w 2963932"/>
              <a:gd name="connsiteY33" fmla="*/ 1111014 h 2245547"/>
              <a:gd name="connsiteX34" fmla="*/ 177075 w 2963932"/>
              <a:gd name="connsiteY34" fmla="*/ 763881 h 2245547"/>
              <a:gd name="connsiteX35" fmla="*/ 7741 w 2963932"/>
              <a:gd name="connsiteY35" fmla="*/ 560681 h 2245547"/>
              <a:gd name="connsiteX36" fmla="*/ 45841 w 2963932"/>
              <a:gd name="connsiteY36" fmla="*/ 446381 h 2245547"/>
              <a:gd name="connsiteX37" fmla="*/ 198241 w 2963932"/>
              <a:gd name="connsiteY37" fmla="*/ 293981 h 2245547"/>
              <a:gd name="connsiteX38" fmla="*/ 299841 w 2963932"/>
              <a:gd name="connsiteY38" fmla="*/ 230481 h 2245547"/>
              <a:gd name="connsiteX0" fmla="*/ 292582 w 2956673"/>
              <a:gd name="connsiteY0" fmla="*/ 230481 h 2245547"/>
              <a:gd name="connsiteX1" fmla="*/ 292582 w 2956673"/>
              <a:gd name="connsiteY1" fmla="*/ 230481 h 2245547"/>
              <a:gd name="connsiteX2" fmla="*/ 521182 w 2956673"/>
              <a:gd name="connsiteY2" fmla="*/ 78081 h 2245547"/>
              <a:gd name="connsiteX3" fmla="*/ 749782 w 2956673"/>
              <a:gd name="connsiteY3" fmla="*/ 65381 h 2245547"/>
              <a:gd name="connsiteX4" fmla="*/ 876782 w 2956673"/>
              <a:gd name="connsiteY4" fmla="*/ 27281 h 2245547"/>
              <a:gd name="connsiteX5" fmla="*/ 978382 w 2956673"/>
              <a:gd name="connsiteY5" fmla="*/ 1881 h 2245547"/>
              <a:gd name="connsiteX6" fmla="*/ 1329748 w 2956673"/>
              <a:gd name="connsiteY6" fmla="*/ 1881 h 2245547"/>
              <a:gd name="connsiteX7" fmla="*/ 1748848 w 2956673"/>
              <a:gd name="connsiteY7" fmla="*/ 27281 h 2245547"/>
              <a:gd name="connsiteX8" fmla="*/ 1964749 w 2956673"/>
              <a:gd name="connsiteY8" fmla="*/ 48448 h 2245547"/>
              <a:gd name="connsiteX9" fmla="*/ 2210282 w 2956673"/>
              <a:gd name="connsiteY9" fmla="*/ 78081 h 2245547"/>
              <a:gd name="connsiteX10" fmla="*/ 2405015 w 2956673"/>
              <a:gd name="connsiteY10" fmla="*/ 133115 h 2245547"/>
              <a:gd name="connsiteX11" fmla="*/ 2591282 w 2956673"/>
              <a:gd name="connsiteY11" fmla="*/ 238948 h 2245547"/>
              <a:gd name="connsiteX12" fmla="*/ 2773314 w 2956673"/>
              <a:gd name="connsiteY12" fmla="*/ 399815 h 2245547"/>
              <a:gd name="connsiteX13" fmla="*/ 2900316 w 2956673"/>
              <a:gd name="connsiteY13" fmla="*/ 666515 h 2245547"/>
              <a:gd name="connsiteX14" fmla="*/ 2955349 w 2956673"/>
              <a:gd name="connsiteY14" fmla="*/ 967081 h 2245547"/>
              <a:gd name="connsiteX15" fmla="*/ 2934182 w 2956673"/>
              <a:gd name="connsiteY15" fmla="*/ 1242248 h 2245547"/>
              <a:gd name="connsiteX16" fmla="*/ 2874916 w 2956673"/>
              <a:gd name="connsiteY16" fmla="*/ 1530114 h 2245547"/>
              <a:gd name="connsiteX17" fmla="*/ 2807182 w 2956673"/>
              <a:gd name="connsiteY17" fmla="*/ 1716381 h 2245547"/>
              <a:gd name="connsiteX18" fmla="*/ 2714049 w 2956673"/>
              <a:gd name="connsiteY18" fmla="*/ 1898414 h 2245547"/>
              <a:gd name="connsiteX19" fmla="*/ 2591282 w 2956673"/>
              <a:gd name="connsiteY19" fmla="*/ 2025415 h 2245547"/>
              <a:gd name="connsiteX20" fmla="*/ 2400782 w 2956673"/>
              <a:gd name="connsiteY20" fmla="*/ 2131247 h 2245547"/>
              <a:gd name="connsiteX21" fmla="*/ 2163715 w 2956673"/>
              <a:gd name="connsiteY21" fmla="*/ 2198981 h 2245547"/>
              <a:gd name="connsiteX22" fmla="*/ 1905482 w 2956673"/>
              <a:gd name="connsiteY22" fmla="*/ 2237081 h 2245547"/>
              <a:gd name="connsiteX23" fmla="*/ 1609149 w 2956673"/>
              <a:gd name="connsiteY23" fmla="*/ 2245547 h 2245547"/>
              <a:gd name="connsiteX24" fmla="*/ 1295882 w 2956673"/>
              <a:gd name="connsiteY24" fmla="*/ 2228614 h 2245547"/>
              <a:gd name="connsiteX25" fmla="*/ 1092682 w 2956673"/>
              <a:gd name="connsiteY25" fmla="*/ 2203215 h 2245547"/>
              <a:gd name="connsiteX26" fmla="*/ 910648 w 2956673"/>
              <a:gd name="connsiteY26" fmla="*/ 2165115 h 2245547"/>
              <a:gd name="connsiteX27" fmla="*/ 677815 w 2956673"/>
              <a:gd name="connsiteY27" fmla="*/ 2093148 h 2245547"/>
              <a:gd name="connsiteX28" fmla="*/ 525414 w 2956673"/>
              <a:gd name="connsiteY28" fmla="*/ 2033881 h 2245547"/>
              <a:gd name="connsiteX29" fmla="*/ 364548 w 2956673"/>
              <a:gd name="connsiteY29" fmla="*/ 1944981 h 2245547"/>
              <a:gd name="connsiteX30" fmla="*/ 220617 w 2956673"/>
              <a:gd name="connsiteY30" fmla="*/ 1792582 h 2245547"/>
              <a:gd name="connsiteX31" fmla="*/ 119016 w 2956673"/>
              <a:gd name="connsiteY31" fmla="*/ 1589381 h 2245547"/>
              <a:gd name="connsiteX32" fmla="*/ 72449 w 2956673"/>
              <a:gd name="connsiteY32" fmla="*/ 1356547 h 2245547"/>
              <a:gd name="connsiteX33" fmla="*/ 42815 w 2956673"/>
              <a:gd name="connsiteY33" fmla="*/ 1111014 h 2245547"/>
              <a:gd name="connsiteX34" fmla="*/ 55516 w 2956673"/>
              <a:gd name="connsiteY34" fmla="*/ 793514 h 2245547"/>
              <a:gd name="connsiteX35" fmla="*/ 482 w 2956673"/>
              <a:gd name="connsiteY35" fmla="*/ 560681 h 2245547"/>
              <a:gd name="connsiteX36" fmla="*/ 38582 w 2956673"/>
              <a:gd name="connsiteY36" fmla="*/ 446381 h 2245547"/>
              <a:gd name="connsiteX37" fmla="*/ 190982 w 2956673"/>
              <a:gd name="connsiteY37" fmla="*/ 293981 h 2245547"/>
              <a:gd name="connsiteX38" fmla="*/ 292582 w 2956673"/>
              <a:gd name="connsiteY38" fmla="*/ 230481 h 2245547"/>
              <a:gd name="connsiteX0" fmla="*/ 292582 w 2956673"/>
              <a:gd name="connsiteY0" fmla="*/ 230481 h 2245547"/>
              <a:gd name="connsiteX1" fmla="*/ 292582 w 2956673"/>
              <a:gd name="connsiteY1" fmla="*/ 230481 h 2245547"/>
              <a:gd name="connsiteX2" fmla="*/ 521182 w 2956673"/>
              <a:gd name="connsiteY2" fmla="*/ 78081 h 2245547"/>
              <a:gd name="connsiteX3" fmla="*/ 749782 w 2956673"/>
              <a:gd name="connsiteY3" fmla="*/ 65381 h 2245547"/>
              <a:gd name="connsiteX4" fmla="*/ 876782 w 2956673"/>
              <a:gd name="connsiteY4" fmla="*/ 27281 h 2245547"/>
              <a:gd name="connsiteX5" fmla="*/ 978382 w 2956673"/>
              <a:gd name="connsiteY5" fmla="*/ 1881 h 2245547"/>
              <a:gd name="connsiteX6" fmla="*/ 1329748 w 2956673"/>
              <a:gd name="connsiteY6" fmla="*/ 1881 h 2245547"/>
              <a:gd name="connsiteX7" fmla="*/ 1748848 w 2956673"/>
              <a:gd name="connsiteY7" fmla="*/ 27281 h 2245547"/>
              <a:gd name="connsiteX8" fmla="*/ 1964749 w 2956673"/>
              <a:gd name="connsiteY8" fmla="*/ 48448 h 2245547"/>
              <a:gd name="connsiteX9" fmla="*/ 2210282 w 2956673"/>
              <a:gd name="connsiteY9" fmla="*/ 78081 h 2245547"/>
              <a:gd name="connsiteX10" fmla="*/ 2405015 w 2956673"/>
              <a:gd name="connsiteY10" fmla="*/ 133115 h 2245547"/>
              <a:gd name="connsiteX11" fmla="*/ 2591282 w 2956673"/>
              <a:gd name="connsiteY11" fmla="*/ 238948 h 2245547"/>
              <a:gd name="connsiteX12" fmla="*/ 2773314 w 2956673"/>
              <a:gd name="connsiteY12" fmla="*/ 399815 h 2245547"/>
              <a:gd name="connsiteX13" fmla="*/ 2900316 w 2956673"/>
              <a:gd name="connsiteY13" fmla="*/ 666515 h 2245547"/>
              <a:gd name="connsiteX14" fmla="*/ 2955349 w 2956673"/>
              <a:gd name="connsiteY14" fmla="*/ 967081 h 2245547"/>
              <a:gd name="connsiteX15" fmla="*/ 2934182 w 2956673"/>
              <a:gd name="connsiteY15" fmla="*/ 1242248 h 2245547"/>
              <a:gd name="connsiteX16" fmla="*/ 2874916 w 2956673"/>
              <a:gd name="connsiteY16" fmla="*/ 1530114 h 2245547"/>
              <a:gd name="connsiteX17" fmla="*/ 2807182 w 2956673"/>
              <a:gd name="connsiteY17" fmla="*/ 1716381 h 2245547"/>
              <a:gd name="connsiteX18" fmla="*/ 2714049 w 2956673"/>
              <a:gd name="connsiteY18" fmla="*/ 1898414 h 2245547"/>
              <a:gd name="connsiteX19" fmla="*/ 2591282 w 2956673"/>
              <a:gd name="connsiteY19" fmla="*/ 2025415 h 2245547"/>
              <a:gd name="connsiteX20" fmla="*/ 2400782 w 2956673"/>
              <a:gd name="connsiteY20" fmla="*/ 2131247 h 2245547"/>
              <a:gd name="connsiteX21" fmla="*/ 2163715 w 2956673"/>
              <a:gd name="connsiteY21" fmla="*/ 2198981 h 2245547"/>
              <a:gd name="connsiteX22" fmla="*/ 1905482 w 2956673"/>
              <a:gd name="connsiteY22" fmla="*/ 2237081 h 2245547"/>
              <a:gd name="connsiteX23" fmla="*/ 1609149 w 2956673"/>
              <a:gd name="connsiteY23" fmla="*/ 2245547 h 2245547"/>
              <a:gd name="connsiteX24" fmla="*/ 1295882 w 2956673"/>
              <a:gd name="connsiteY24" fmla="*/ 2228614 h 2245547"/>
              <a:gd name="connsiteX25" fmla="*/ 1092682 w 2956673"/>
              <a:gd name="connsiteY25" fmla="*/ 2203215 h 2245547"/>
              <a:gd name="connsiteX26" fmla="*/ 910648 w 2956673"/>
              <a:gd name="connsiteY26" fmla="*/ 2165115 h 2245547"/>
              <a:gd name="connsiteX27" fmla="*/ 677815 w 2956673"/>
              <a:gd name="connsiteY27" fmla="*/ 2093148 h 2245547"/>
              <a:gd name="connsiteX28" fmla="*/ 525414 w 2956673"/>
              <a:gd name="connsiteY28" fmla="*/ 2033881 h 2245547"/>
              <a:gd name="connsiteX29" fmla="*/ 364548 w 2956673"/>
              <a:gd name="connsiteY29" fmla="*/ 1944981 h 2245547"/>
              <a:gd name="connsiteX30" fmla="*/ 220617 w 2956673"/>
              <a:gd name="connsiteY30" fmla="*/ 1792582 h 2245547"/>
              <a:gd name="connsiteX31" fmla="*/ 119016 w 2956673"/>
              <a:gd name="connsiteY31" fmla="*/ 1589381 h 2245547"/>
              <a:gd name="connsiteX32" fmla="*/ 72449 w 2956673"/>
              <a:gd name="connsiteY32" fmla="*/ 1356547 h 2245547"/>
              <a:gd name="connsiteX33" fmla="*/ 42815 w 2956673"/>
              <a:gd name="connsiteY33" fmla="*/ 1111014 h 2245547"/>
              <a:gd name="connsiteX34" fmla="*/ 55516 w 2956673"/>
              <a:gd name="connsiteY34" fmla="*/ 793514 h 2245547"/>
              <a:gd name="connsiteX35" fmla="*/ 482 w 2956673"/>
              <a:gd name="connsiteY35" fmla="*/ 560681 h 2245547"/>
              <a:gd name="connsiteX36" fmla="*/ 38582 w 2956673"/>
              <a:gd name="connsiteY36" fmla="*/ 446381 h 2245547"/>
              <a:gd name="connsiteX37" fmla="*/ 190982 w 2956673"/>
              <a:gd name="connsiteY37" fmla="*/ 293981 h 2245547"/>
              <a:gd name="connsiteX38" fmla="*/ 292582 w 2956673"/>
              <a:gd name="connsiteY38" fmla="*/ 230481 h 2245547"/>
              <a:gd name="connsiteX0" fmla="*/ 256486 w 2920577"/>
              <a:gd name="connsiteY0" fmla="*/ 230481 h 2245547"/>
              <a:gd name="connsiteX1" fmla="*/ 256486 w 2920577"/>
              <a:gd name="connsiteY1" fmla="*/ 230481 h 2245547"/>
              <a:gd name="connsiteX2" fmla="*/ 485086 w 2920577"/>
              <a:gd name="connsiteY2" fmla="*/ 78081 h 2245547"/>
              <a:gd name="connsiteX3" fmla="*/ 713686 w 2920577"/>
              <a:gd name="connsiteY3" fmla="*/ 65381 h 2245547"/>
              <a:gd name="connsiteX4" fmla="*/ 840686 w 2920577"/>
              <a:gd name="connsiteY4" fmla="*/ 27281 h 2245547"/>
              <a:gd name="connsiteX5" fmla="*/ 942286 w 2920577"/>
              <a:gd name="connsiteY5" fmla="*/ 1881 h 2245547"/>
              <a:gd name="connsiteX6" fmla="*/ 1293652 w 2920577"/>
              <a:gd name="connsiteY6" fmla="*/ 1881 h 2245547"/>
              <a:gd name="connsiteX7" fmla="*/ 1712752 w 2920577"/>
              <a:gd name="connsiteY7" fmla="*/ 27281 h 2245547"/>
              <a:gd name="connsiteX8" fmla="*/ 1928653 w 2920577"/>
              <a:gd name="connsiteY8" fmla="*/ 48448 h 2245547"/>
              <a:gd name="connsiteX9" fmla="*/ 2174186 w 2920577"/>
              <a:gd name="connsiteY9" fmla="*/ 78081 h 2245547"/>
              <a:gd name="connsiteX10" fmla="*/ 2368919 w 2920577"/>
              <a:gd name="connsiteY10" fmla="*/ 133115 h 2245547"/>
              <a:gd name="connsiteX11" fmla="*/ 2555186 w 2920577"/>
              <a:gd name="connsiteY11" fmla="*/ 238948 h 2245547"/>
              <a:gd name="connsiteX12" fmla="*/ 2737218 w 2920577"/>
              <a:gd name="connsiteY12" fmla="*/ 399815 h 2245547"/>
              <a:gd name="connsiteX13" fmla="*/ 2864220 w 2920577"/>
              <a:gd name="connsiteY13" fmla="*/ 666515 h 2245547"/>
              <a:gd name="connsiteX14" fmla="*/ 2919253 w 2920577"/>
              <a:gd name="connsiteY14" fmla="*/ 967081 h 2245547"/>
              <a:gd name="connsiteX15" fmla="*/ 2898086 w 2920577"/>
              <a:gd name="connsiteY15" fmla="*/ 1242248 h 2245547"/>
              <a:gd name="connsiteX16" fmla="*/ 2838820 w 2920577"/>
              <a:gd name="connsiteY16" fmla="*/ 1530114 h 2245547"/>
              <a:gd name="connsiteX17" fmla="*/ 2771086 w 2920577"/>
              <a:gd name="connsiteY17" fmla="*/ 1716381 h 2245547"/>
              <a:gd name="connsiteX18" fmla="*/ 2677953 w 2920577"/>
              <a:gd name="connsiteY18" fmla="*/ 1898414 h 2245547"/>
              <a:gd name="connsiteX19" fmla="*/ 2555186 w 2920577"/>
              <a:gd name="connsiteY19" fmla="*/ 2025415 h 2245547"/>
              <a:gd name="connsiteX20" fmla="*/ 2364686 w 2920577"/>
              <a:gd name="connsiteY20" fmla="*/ 2131247 h 2245547"/>
              <a:gd name="connsiteX21" fmla="*/ 2127619 w 2920577"/>
              <a:gd name="connsiteY21" fmla="*/ 2198981 h 2245547"/>
              <a:gd name="connsiteX22" fmla="*/ 1869386 w 2920577"/>
              <a:gd name="connsiteY22" fmla="*/ 2237081 h 2245547"/>
              <a:gd name="connsiteX23" fmla="*/ 1573053 w 2920577"/>
              <a:gd name="connsiteY23" fmla="*/ 2245547 h 2245547"/>
              <a:gd name="connsiteX24" fmla="*/ 1259786 w 2920577"/>
              <a:gd name="connsiteY24" fmla="*/ 2228614 h 2245547"/>
              <a:gd name="connsiteX25" fmla="*/ 1056586 w 2920577"/>
              <a:gd name="connsiteY25" fmla="*/ 2203215 h 2245547"/>
              <a:gd name="connsiteX26" fmla="*/ 874552 w 2920577"/>
              <a:gd name="connsiteY26" fmla="*/ 2165115 h 2245547"/>
              <a:gd name="connsiteX27" fmla="*/ 641719 w 2920577"/>
              <a:gd name="connsiteY27" fmla="*/ 2093148 h 2245547"/>
              <a:gd name="connsiteX28" fmla="*/ 489318 w 2920577"/>
              <a:gd name="connsiteY28" fmla="*/ 2033881 h 2245547"/>
              <a:gd name="connsiteX29" fmla="*/ 328452 w 2920577"/>
              <a:gd name="connsiteY29" fmla="*/ 1944981 h 2245547"/>
              <a:gd name="connsiteX30" fmla="*/ 184521 w 2920577"/>
              <a:gd name="connsiteY30" fmla="*/ 1792582 h 2245547"/>
              <a:gd name="connsiteX31" fmla="*/ 82920 w 2920577"/>
              <a:gd name="connsiteY31" fmla="*/ 1589381 h 2245547"/>
              <a:gd name="connsiteX32" fmla="*/ 36353 w 2920577"/>
              <a:gd name="connsiteY32" fmla="*/ 1356547 h 2245547"/>
              <a:gd name="connsiteX33" fmla="*/ 6719 w 2920577"/>
              <a:gd name="connsiteY33" fmla="*/ 1111014 h 2245547"/>
              <a:gd name="connsiteX34" fmla="*/ 19420 w 2920577"/>
              <a:gd name="connsiteY34" fmla="*/ 793514 h 2245547"/>
              <a:gd name="connsiteX35" fmla="*/ 57520 w 2920577"/>
              <a:gd name="connsiteY35" fmla="*/ 615714 h 2245547"/>
              <a:gd name="connsiteX36" fmla="*/ 2486 w 2920577"/>
              <a:gd name="connsiteY36" fmla="*/ 446381 h 2245547"/>
              <a:gd name="connsiteX37" fmla="*/ 154886 w 2920577"/>
              <a:gd name="connsiteY37" fmla="*/ 293981 h 2245547"/>
              <a:gd name="connsiteX38" fmla="*/ 256486 w 2920577"/>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57266 w 2914490"/>
              <a:gd name="connsiteY36" fmla="*/ 501414 h 2245547"/>
              <a:gd name="connsiteX37" fmla="*/ 148799 w 2914490"/>
              <a:gd name="connsiteY37" fmla="*/ 293981 h 2245547"/>
              <a:gd name="connsiteX38" fmla="*/ 250399 w 2914490"/>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02232 w 2914490"/>
              <a:gd name="connsiteY36" fmla="*/ 459081 h 2245547"/>
              <a:gd name="connsiteX37" fmla="*/ 148799 w 2914490"/>
              <a:gd name="connsiteY37" fmla="*/ 293981 h 2245547"/>
              <a:gd name="connsiteX38" fmla="*/ 250399 w 2914490"/>
              <a:gd name="connsiteY38" fmla="*/ 230481 h 2245547"/>
              <a:gd name="connsiteX0" fmla="*/ 250399 w 2914490"/>
              <a:gd name="connsiteY0" fmla="*/ 230481 h 2245547"/>
              <a:gd name="connsiteX1" fmla="*/ 250399 w 2914490"/>
              <a:gd name="connsiteY1" fmla="*/ 230481 h 2245547"/>
              <a:gd name="connsiteX2" fmla="*/ 478999 w 2914490"/>
              <a:gd name="connsiteY2" fmla="*/ 78081 h 2245547"/>
              <a:gd name="connsiteX3" fmla="*/ 707599 w 2914490"/>
              <a:gd name="connsiteY3" fmla="*/ 65381 h 2245547"/>
              <a:gd name="connsiteX4" fmla="*/ 834599 w 2914490"/>
              <a:gd name="connsiteY4" fmla="*/ 27281 h 2245547"/>
              <a:gd name="connsiteX5" fmla="*/ 936199 w 2914490"/>
              <a:gd name="connsiteY5" fmla="*/ 1881 h 2245547"/>
              <a:gd name="connsiteX6" fmla="*/ 1287565 w 2914490"/>
              <a:gd name="connsiteY6" fmla="*/ 1881 h 2245547"/>
              <a:gd name="connsiteX7" fmla="*/ 1706665 w 2914490"/>
              <a:gd name="connsiteY7" fmla="*/ 27281 h 2245547"/>
              <a:gd name="connsiteX8" fmla="*/ 1922566 w 2914490"/>
              <a:gd name="connsiteY8" fmla="*/ 48448 h 2245547"/>
              <a:gd name="connsiteX9" fmla="*/ 2168099 w 2914490"/>
              <a:gd name="connsiteY9" fmla="*/ 78081 h 2245547"/>
              <a:gd name="connsiteX10" fmla="*/ 2362832 w 2914490"/>
              <a:gd name="connsiteY10" fmla="*/ 133115 h 2245547"/>
              <a:gd name="connsiteX11" fmla="*/ 2549099 w 2914490"/>
              <a:gd name="connsiteY11" fmla="*/ 238948 h 2245547"/>
              <a:gd name="connsiteX12" fmla="*/ 2731131 w 2914490"/>
              <a:gd name="connsiteY12" fmla="*/ 399815 h 2245547"/>
              <a:gd name="connsiteX13" fmla="*/ 2858133 w 2914490"/>
              <a:gd name="connsiteY13" fmla="*/ 666515 h 2245547"/>
              <a:gd name="connsiteX14" fmla="*/ 2913166 w 2914490"/>
              <a:gd name="connsiteY14" fmla="*/ 967081 h 2245547"/>
              <a:gd name="connsiteX15" fmla="*/ 2891999 w 2914490"/>
              <a:gd name="connsiteY15" fmla="*/ 1242248 h 2245547"/>
              <a:gd name="connsiteX16" fmla="*/ 2832733 w 2914490"/>
              <a:gd name="connsiteY16" fmla="*/ 1530114 h 2245547"/>
              <a:gd name="connsiteX17" fmla="*/ 2764999 w 2914490"/>
              <a:gd name="connsiteY17" fmla="*/ 1716381 h 2245547"/>
              <a:gd name="connsiteX18" fmla="*/ 2671866 w 2914490"/>
              <a:gd name="connsiteY18" fmla="*/ 1898414 h 2245547"/>
              <a:gd name="connsiteX19" fmla="*/ 2549099 w 2914490"/>
              <a:gd name="connsiteY19" fmla="*/ 2025415 h 2245547"/>
              <a:gd name="connsiteX20" fmla="*/ 2358599 w 2914490"/>
              <a:gd name="connsiteY20" fmla="*/ 2131247 h 2245547"/>
              <a:gd name="connsiteX21" fmla="*/ 2121532 w 2914490"/>
              <a:gd name="connsiteY21" fmla="*/ 2198981 h 2245547"/>
              <a:gd name="connsiteX22" fmla="*/ 1863299 w 2914490"/>
              <a:gd name="connsiteY22" fmla="*/ 2237081 h 2245547"/>
              <a:gd name="connsiteX23" fmla="*/ 1566966 w 2914490"/>
              <a:gd name="connsiteY23" fmla="*/ 2245547 h 2245547"/>
              <a:gd name="connsiteX24" fmla="*/ 1253699 w 2914490"/>
              <a:gd name="connsiteY24" fmla="*/ 2228614 h 2245547"/>
              <a:gd name="connsiteX25" fmla="*/ 1050499 w 2914490"/>
              <a:gd name="connsiteY25" fmla="*/ 2203215 h 2245547"/>
              <a:gd name="connsiteX26" fmla="*/ 868465 w 2914490"/>
              <a:gd name="connsiteY26" fmla="*/ 2165115 h 2245547"/>
              <a:gd name="connsiteX27" fmla="*/ 635632 w 2914490"/>
              <a:gd name="connsiteY27" fmla="*/ 2093148 h 2245547"/>
              <a:gd name="connsiteX28" fmla="*/ 483231 w 2914490"/>
              <a:gd name="connsiteY28" fmla="*/ 2033881 h 2245547"/>
              <a:gd name="connsiteX29" fmla="*/ 322365 w 2914490"/>
              <a:gd name="connsiteY29" fmla="*/ 1944981 h 2245547"/>
              <a:gd name="connsiteX30" fmla="*/ 178434 w 2914490"/>
              <a:gd name="connsiteY30" fmla="*/ 1792582 h 2245547"/>
              <a:gd name="connsiteX31" fmla="*/ 76833 w 2914490"/>
              <a:gd name="connsiteY31" fmla="*/ 1589381 h 2245547"/>
              <a:gd name="connsiteX32" fmla="*/ 30266 w 2914490"/>
              <a:gd name="connsiteY32" fmla="*/ 1356547 h 2245547"/>
              <a:gd name="connsiteX33" fmla="*/ 632 w 2914490"/>
              <a:gd name="connsiteY33" fmla="*/ 1111014 h 2245547"/>
              <a:gd name="connsiteX34" fmla="*/ 13333 w 2914490"/>
              <a:gd name="connsiteY34" fmla="*/ 793514 h 2245547"/>
              <a:gd name="connsiteX35" fmla="*/ 51433 w 2914490"/>
              <a:gd name="connsiteY35" fmla="*/ 615714 h 2245547"/>
              <a:gd name="connsiteX36" fmla="*/ 102232 w 2914490"/>
              <a:gd name="connsiteY36" fmla="*/ 459081 h 2245547"/>
              <a:gd name="connsiteX37" fmla="*/ 148799 w 2914490"/>
              <a:gd name="connsiteY37" fmla="*/ 293981 h 2245547"/>
              <a:gd name="connsiteX38" fmla="*/ 250399 w 2914490"/>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48760 w 2914451"/>
              <a:gd name="connsiteY37" fmla="*/ 293981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237660 w 2914451"/>
              <a:gd name="connsiteY37" fmla="*/ 306681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250360 w 2914451"/>
              <a:gd name="connsiteY0" fmla="*/ 230481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250360 w 2914451"/>
              <a:gd name="connsiteY38" fmla="*/ 230481 h 2245547"/>
              <a:gd name="connsiteX0" fmla="*/ 322327 w 2914451"/>
              <a:gd name="connsiteY0" fmla="*/ 183915 h 2245547"/>
              <a:gd name="connsiteX1" fmla="*/ 250360 w 2914451"/>
              <a:gd name="connsiteY1" fmla="*/ 230481 h 2245547"/>
              <a:gd name="connsiteX2" fmla="*/ 478960 w 2914451"/>
              <a:gd name="connsiteY2" fmla="*/ 78081 h 2245547"/>
              <a:gd name="connsiteX3" fmla="*/ 707560 w 2914451"/>
              <a:gd name="connsiteY3" fmla="*/ 65381 h 2245547"/>
              <a:gd name="connsiteX4" fmla="*/ 834560 w 2914451"/>
              <a:gd name="connsiteY4" fmla="*/ 27281 h 2245547"/>
              <a:gd name="connsiteX5" fmla="*/ 936160 w 2914451"/>
              <a:gd name="connsiteY5" fmla="*/ 1881 h 2245547"/>
              <a:gd name="connsiteX6" fmla="*/ 1287526 w 2914451"/>
              <a:gd name="connsiteY6" fmla="*/ 1881 h 2245547"/>
              <a:gd name="connsiteX7" fmla="*/ 1706626 w 2914451"/>
              <a:gd name="connsiteY7" fmla="*/ 27281 h 2245547"/>
              <a:gd name="connsiteX8" fmla="*/ 1922527 w 2914451"/>
              <a:gd name="connsiteY8" fmla="*/ 48448 h 2245547"/>
              <a:gd name="connsiteX9" fmla="*/ 2168060 w 2914451"/>
              <a:gd name="connsiteY9" fmla="*/ 78081 h 2245547"/>
              <a:gd name="connsiteX10" fmla="*/ 2362793 w 2914451"/>
              <a:gd name="connsiteY10" fmla="*/ 133115 h 2245547"/>
              <a:gd name="connsiteX11" fmla="*/ 2549060 w 2914451"/>
              <a:gd name="connsiteY11" fmla="*/ 238948 h 2245547"/>
              <a:gd name="connsiteX12" fmla="*/ 2731092 w 2914451"/>
              <a:gd name="connsiteY12" fmla="*/ 399815 h 2245547"/>
              <a:gd name="connsiteX13" fmla="*/ 2858094 w 2914451"/>
              <a:gd name="connsiteY13" fmla="*/ 666515 h 2245547"/>
              <a:gd name="connsiteX14" fmla="*/ 2913127 w 2914451"/>
              <a:gd name="connsiteY14" fmla="*/ 967081 h 2245547"/>
              <a:gd name="connsiteX15" fmla="*/ 2891960 w 2914451"/>
              <a:gd name="connsiteY15" fmla="*/ 1242248 h 2245547"/>
              <a:gd name="connsiteX16" fmla="*/ 2832694 w 2914451"/>
              <a:gd name="connsiteY16" fmla="*/ 1530114 h 2245547"/>
              <a:gd name="connsiteX17" fmla="*/ 2764960 w 2914451"/>
              <a:gd name="connsiteY17" fmla="*/ 1716381 h 2245547"/>
              <a:gd name="connsiteX18" fmla="*/ 2671827 w 2914451"/>
              <a:gd name="connsiteY18" fmla="*/ 1898414 h 2245547"/>
              <a:gd name="connsiteX19" fmla="*/ 2549060 w 2914451"/>
              <a:gd name="connsiteY19" fmla="*/ 2025415 h 2245547"/>
              <a:gd name="connsiteX20" fmla="*/ 2358560 w 2914451"/>
              <a:gd name="connsiteY20" fmla="*/ 2131247 h 2245547"/>
              <a:gd name="connsiteX21" fmla="*/ 2121493 w 2914451"/>
              <a:gd name="connsiteY21" fmla="*/ 2198981 h 2245547"/>
              <a:gd name="connsiteX22" fmla="*/ 1863260 w 2914451"/>
              <a:gd name="connsiteY22" fmla="*/ 2237081 h 2245547"/>
              <a:gd name="connsiteX23" fmla="*/ 1566927 w 2914451"/>
              <a:gd name="connsiteY23" fmla="*/ 2245547 h 2245547"/>
              <a:gd name="connsiteX24" fmla="*/ 1253660 w 2914451"/>
              <a:gd name="connsiteY24" fmla="*/ 2228614 h 2245547"/>
              <a:gd name="connsiteX25" fmla="*/ 1050460 w 2914451"/>
              <a:gd name="connsiteY25" fmla="*/ 2203215 h 2245547"/>
              <a:gd name="connsiteX26" fmla="*/ 868426 w 2914451"/>
              <a:gd name="connsiteY26" fmla="*/ 2165115 h 2245547"/>
              <a:gd name="connsiteX27" fmla="*/ 635593 w 2914451"/>
              <a:gd name="connsiteY27" fmla="*/ 2093148 h 2245547"/>
              <a:gd name="connsiteX28" fmla="*/ 483192 w 2914451"/>
              <a:gd name="connsiteY28" fmla="*/ 2033881 h 2245547"/>
              <a:gd name="connsiteX29" fmla="*/ 322326 w 2914451"/>
              <a:gd name="connsiteY29" fmla="*/ 1944981 h 2245547"/>
              <a:gd name="connsiteX30" fmla="*/ 178395 w 2914451"/>
              <a:gd name="connsiteY30" fmla="*/ 1792582 h 2245547"/>
              <a:gd name="connsiteX31" fmla="*/ 76794 w 2914451"/>
              <a:gd name="connsiteY31" fmla="*/ 1589381 h 2245547"/>
              <a:gd name="connsiteX32" fmla="*/ 30227 w 2914451"/>
              <a:gd name="connsiteY32" fmla="*/ 1356547 h 2245547"/>
              <a:gd name="connsiteX33" fmla="*/ 593 w 2914451"/>
              <a:gd name="connsiteY33" fmla="*/ 1111014 h 2245547"/>
              <a:gd name="connsiteX34" fmla="*/ 13294 w 2914451"/>
              <a:gd name="connsiteY34" fmla="*/ 793514 h 2245547"/>
              <a:gd name="connsiteX35" fmla="*/ 47161 w 2914451"/>
              <a:gd name="connsiteY35" fmla="*/ 603014 h 2245547"/>
              <a:gd name="connsiteX36" fmla="*/ 102193 w 2914451"/>
              <a:gd name="connsiteY36" fmla="*/ 459081 h 2245547"/>
              <a:gd name="connsiteX37" fmla="*/ 191094 w 2914451"/>
              <a:gd name="connsiteY37" fmla="*/ 302448 h 2245547"/>
              <a:gd name="connsiteX38" fmla="*/ 322327 w 2914451"/>
              <a:gd name="connsiteY38" fmla="*/ 183915 h 2245547"/>
              <a:gd name="connsiteX0" fmla="*/ 322327 w 2914451"/>
              <a:gd name="connsiteY0" fmla="*/ 183915 h 2245547"/>
              <a:gd name="connsiteX1" fmla="*/ 478960 w 2914451"/>
              <a:gd name="connsiteY1" fmla="*/ 78081 h 2245547"/>
              <a:gd name="connsiteX2" fmla="*/ 707560 w 2914451"/>
              <a:gd name="connsiteY2" fmla="*/ 65381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707560 w 2914451"/>
              <a:gd name="connsiteY2" fmla="*/ 65381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648293 w 2914451"/>
              <a:gd name="connsiteY2" fmla="*/ 35747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3915 h 2245547"/>
              <a:gd name="connsiteX1" fmla="*/ 466260 w 2914451"/>
              <a:gd name="connsiteY1" fmla="*/ 95014 h 2245547"/>
              <a:gd name="connsiteX2" fmla="*/ 648293 w 2914451"/>
              <a:gd name="connsiteY2" fmla="*/ 35747 h 2245547"/>
              <a:gd name="connsiteX3" fmla="*/ 834560 w 2914451"/>
              <a:gd name="connsiteY3" fmla="*/ 27281 h 2245547"/>
              <a:gd name="connsiteX4" fmla="*/ 936160 w 2914451"/>
              <a:gd name="connsiteY4" fmla="*/ 1881 h 2245547"/>
              <a:gd name="connsiteX5" fmla="*/ 1287526 w 2914451"/>
              <a:gd name="connsiteY5" fmla="*/ 1881 h 2245547"/>
              <a:gd name="connsiteX6" fmla="*/ 1706626 w 2914451"/>
              <a:gd name="connsiteY6" fmla="*/ 27281 h 2245547"/>
              <a:gd name="connsiteX7" fmla="*/ 1922527 w 2914451"/>
              <a:gd name="connsiteY7" fmla="*/ 48448 h 2245547"/>
              <a:gd name="connsiteX8" fmla="*/ 2168060 w 2914451"/>
              <a:gd name="connsiteY8" fmla="*/ 78081 h 2245547"/>
              <a:gd name="connsiteX9" fmla="*/ 2362793 w 2914451"/>
              <a:gd name="connsiteY9" fmla="*/ 133115 h 2245547"/>
              <a:gd name="connsiteX10" fmla="*/ 2549060 w 2914451"/>
              <a:gd name="connsiteY10" fmla="*/ 238948 h 2245547"/>
              <a:gd name="connsiteX11" fmla="*/ 2731092 w 2914451"/>
              <a:gd name="connsiteY11" fmla="*/ 399815 h 2245547"/>
              <a:gd name="connsiteX12" fmla="*/ 2858094 w 2914451"/>
              <a:gd name="connsiteY12" fmla="*/ 666515 h 2245547"/>
              <a:gd name="connsiteX13" fmla="*/ 2913127 w 2914451"/>
              <a:gd name="connsiteY13" fmla="*/ 967081 h 2245547"/>
              <a:gd name="connsiteX14" fmla="*/ 2891960 w 2914451"/>
              <a:gd name="connsiteY14" fmla="*/ 1242248 h 2245547"/>
              <a:gd name="connsiteX15" fmla="*/ 2832694 w 2914451"/>
              <a:gd name="connsiteY15" fmla="*/ 1530114 h 2245547"/>
              <a:gd name="connsiteX16" fmla="*/ 2764960 w 2914451"/>
              <a:gd name="connsiteY16" fmla="*/ 1716381 h 2245547"/>
              <a:gd name="connsiteX17" fmla="*/ 2671827 w 2914451"/>
              <a:gd name="connsiteY17" fmla="*/ 1898414 h 2245547"/>
              <a:gd name="connsiteX18" fmla="*/ 2549060 w 2914451"/>
              <a:gd name="connsiteY18" fmla="*/ 2025415 h 2245547"/>
              <a:gd name="connsiteX19" fmla="*/ 2358560 w 2914451"/>
              <a:gd name="connsiteY19" fmla="*/ 2131247 h 2245547"/>
              <a:gd name="connsiteX20" fmla="*/ 2121493 w 2914451"/>
              <a:gd name="connsiteY20" fmla="*/ 2198981 h 2245547"/>
              <a:gd name="connsiteX21" fmla="*/ 1863260 w 2914451"/>
              <a:gd name="connsiteY21" fmla="*/ 2237081 h 2245547"/>
              <a:gd name="connsiteX22" fmla="*/ 1566927 w 2914451"/>
              <a:gd name="connsiteY22" fmla="*/ 2245547 h 2245547"/>
              <a:gd name="connsiteX23" fmla="*/ 1253660 w 2914451"/>
              <a:gd name="connsiteY23" fmla="*/ 2228614 h 2245547"/>
              <a:gd name="connsiteX24" fmla="*/ 1050460 w 2914451"/>
              <a:gd name="connsiteY24" fmla="*/ 2203215 h 2245547"/>
              <a:gd name="connsiteX25" fmla="*/ 868426 w 2914451"/>
              <a:gd name="connsiteY25" fmla="*/ 2165115 h 2245547"/>
              <a:gd name="connsiteX26" fmla="*/ 635593 w 2914451"/>
              <a:gd name="connsiteY26" fmla="*/ 2093148 h 2245547"/>
              <a:gd name="connsiteX27" fmla="*/ 483192 w 2914451"/>
              <a:gd name="connsiteY27" fmla="*/ 2033881 h 2245547"/>
              <a:gd name="connsiteX28" fmla="*/ 322326 w 2914451"/>
              <a:gd name="connsiteY28" fmla="*/ 1944981 h 2245547"/>
              <a:gd name="connsiteX29" fmla="*/ 178395 w 2914451"/>
              <a:gd name="connsiteY29" fmla="*/ 1792582 h 2245547"/>
              <a:gd name="connsiteX30" fmla="*/ 76794 w 2914451"/>
              <a:gd name="connsiteY30" fmla="*/ 1589381 h 2245547"/>
              <a:gd name="connsiteX31" fmla="*/ 30227 w 2914451"/>
              <a:gd name="connsiteY31" fmla="*/ 1356547 h 2245547"/>
              <a:gd name="connsiteX32" fmla="*/ 593 w 2914451"/>
              <a:gd name="connsiteY32" fmla="*/ 1111014 h 2245547"/>
              <a:gd name="connsiteX33" fmla="*/ 13294 w 2914451"/>
              <a:gd name="connsiteY33" fmla="*/ 793514 h 2245547"/>
              <a:gd name="connsiteX34" fmla="*/ 47161 w 2914451"/>
              <a:gd name="connsiteY34" fmla="*/ 603014 h 2245547"/>
              <a:gd name="connsiteX35" fmla="*/ 102193 w 2914451"/>
              <a:gd name="connsiteY35" fmla="*/ 459081 h 2245547"/>
              <a:gd name="connsiteX36" fmla="*/ 191094 w 2914451"/>
              <a:gd name="connsiteY36" fmla="*/ 302448 h 2245547"/>
              <a:gd name="connsiteX37" fmla="*/ 322327 w 2914451"/>
              <a:gd name="connsiteY37" fmla="*/ 183915 h 2245547"/>
              <a:gd name="connsiteX0" fmla="*/ 322327 w 2914451"/>
              <a:gd name="connsiteY0" fmla="*/ 185756 h 2247388"/>
              <a:gd name="connsiteX1" fmla="*/ 466260 w 2914451"/>
              <a:gd name="connsiteY1" fmla="*/ 96855 h 2247388"/>
              <a:gd name="connsiteX2" fmla="*/ 648293 w 2914451"/>
              <a:gd name="connsiteY2" fmla="*/ 37588 h 2247388"/>
              <a:gd name="connsiteX3" fmla="*/ 936160 w 2914451"/>
              <a:gd name="connsiteY3" fmla="*/ 3722 h 2247388"/>
              <a:gd name="connsiteX4" fmla="*/ 1287526 w 2914451"/>
              <a:gd name="connsiteY4" fmla="*/ 3722 h 2247388"/>
              <a:gd name="connsiteX5" fmla="*/ 1706626 w 2914451"/>
              <a:gd name="connsiteY5" fmla="*/ 29122 h 2247388"/>
              <a:gd name="connsiteX6" fmla="*/ 1922527 w 2914451"/>
              <a:gd name="connsiteY6" fmla="*/ 50289 h 2247388"/>
              <a:gd name="connsiteX7" fmla="*/ 2168060 w 2914451"/>
              <a:gd name="connsiteY7" fmla="*/ 79922 h 2247388"/>
              <a:gd name="connsiteX8" fmla="*/ 2362793 w 2914451"/>
              <a:gd name="connsiteY8" fmla="*/ 134956 h 2247388"/>
              <a:gd name="connsiteX9" fmla="*/ 2549060 w 2914451"/>
              <a:gd name="connsiteY9" fmla="*/ 240789 h 2247388"/>
              <a:gd name="connsiteX10" fmla="*/ 2731092 w 2914451"/>
              <a:gd name="connsiteY10" fmla="*/ 401656 h 2247388"/>
              <a:gd name="connsiteX11" fmla="*/ 2858094 w 2914451"/>
              <a:gd name="connsiteY11" fmla="*/ 668356 h 2247388"/>
              <a:gd name="connsiteX12" fmla="*/ 2913127 w 2914451"/>
              <a:gd name="connsiteY12" fmla="*/ 968922 h 2247388"/>
              <a:gd name="connsiteX13" fmla="*/ 2891960 w 2914451"/>
              <a:gd name="connsiteY13" fmla="*/ 1244089 h 2247388"/>
              <a:gd name="connsiteX14" fmla="*/ 2832694 w 2914451"/>
              <a:gd name="connsiteY14" fmla="*/ 1531955 h 2247388"/>
              <a:gd name="connsiteX15" fmla="*/ 2764960 w 2914451"/>
              <a:gd name="connsiteY15" fmla="*/ 1718222 h 2247388"/>
              <a:gd name="connsiteX16" fmla="*/ 2671827 w 2914451"/>
              <a:gd name="connsiteY16" fmla="*/ 1900255 h 2247388"/>
              <a:gd name="connsiteX17" fmla="*/ 2549060 w 2914451"/>
              <a:gd name="connsiteY17" fmla="*/ 2027256 h 2247388"/>
              <a:gd name="connsiteX18" fmla="*/ 2358560 w 2914451"/>
              <a:gd name="connsiteY18" fmla="*/ 2133088 h 2247388"/>
              <a:gd name="connsiteX19" fmla="*/ 2121493 w 2914451"/>
              <a:gd name="connsiteY19" fmla="*/ 2200822 h 2247388"/>
              <a:gd name="connsiteX20" fmla="*/ 1863260 w 2914451"/>
              <a:gd name="connsiteY20" fmla="*/ 2238922 h 2247388"/>
              <a:gd name="connsiteX21" fmla="*/ 1566927 w 2914451"/>
              <a:gd name="connsiteY21" fmla="*/ 2247388 h 2247388"/>
              <a:gd name="connsiteX22" fmla="*/ 1253660 w 2914451"/>
              <a:gd name="connsiteY22" fmla="*/ 2230455 h 2247388"/>
              <a:gd name="connsiteX23" fmla="*/ 1050460 w 2914451"/>
              <a:gd name="connsiteY23" fmla="*/ 2205056 h 2247388"/>
              <a:gd name="connsiteX24" fmla="*/ 868426 w 2914451"/>
              <a:gd name="connsiteY24" fmla="*/ 2166956 h 2247388"/>
              <a:gd name="connsiteX25" fmla="*/ 635593 w 2914451"/>
              <a:gd name="connsiteY25" fmla="*/ 2094989 h 2247388"/>
              <a:gd name="connsiteX26" fmla="*/ 483192 w 2914451"/>
              <a:gd name="connsiteY26" fmla="*/ 2035722 h 2247388"/>
              <a:gd name="connsiteX27" fmla="*/ 322326 w 2914451"/>
              <a:gd name="connsiteY27" fmla="*/ 1946822 h 2247388"/>
              <a:gd name="connsiteX28" fmla="*/ 178395 w 2914451"/>
              <a:gd name="connsiteY28" fmla="*/ 1794423 h 2247388"/>
              <a:gd name="connsiteX29" fmla="*/ 76794 w 2914451"/>
              <a:gd name="connsiteY29" fmla="*/ 1591222 h 2247388"/>
              <a:gd name="connsiteX30" fmla="*/ 30227 w 2914451"/>
              <a:gd name="connsiteY30" fmla="*/ 1358388 h 2247388"/>
              <a:gd name="connsiteX31" fmla="*/ 593 w 2914451"/>
              <a:gd name="connsiteY31" fmla="*/ 1112855 h 2247388"/>
              <a:gd name="connsiteX32" fmla="*/ 13294 w 2914451"/>
              <a:gd name="connsiteY32" fmla="*/ 795355 h 2247388"/>
              <a:gd name="connsiteX33" fmla="*/ 47161 w 2914451"/>
              <a:gd name="connsiteY33" fmla="*/ 604855 h 2247388"/>
              <a:gd name="connsiteX34" fmla="*/ 102193 w 2914451"/>
              <a:gd name="connsiteY34" fmla="*/ 460922 h 2247388"/>
              <a:gd name="connsiteX35" fmla="*/ 191094 w 2914451"/>
              <a:gd name="connsiteY35" fmla="*/ 304289 h 2247388"/>
              <a:gd name="connsiteX36" fmla="*/ 322327 w 2914451"/>
              <a:gd name="connsiteY36" fmla="*/ 185756 h 2247388"/>
              <a:gd name="connsiteX0" fmla="*/ 322327 w 2914451"/>
              <a:gd name="connsiteY0" fmla="*/ 185756 h 2247388"/>
              <a:gd name="connsiteX1" fmla="*/ 466260 w 2914451"/>
              <a:gd name="connsiteY1" fmla="*/ 96855 h 2247388"/>
              <a:gd name="connsiteX2" fmla="*/ 648293 w 2914451"/>
              <a:gd name="connsiteY2" fmla="*/ 37588 h 2247388"/>
              <a:gd name="connsiteX3" fmla="*/ 889593 w 2914451"/>
              <a:gd name="connsiteY3" fmla="*/ 3722 h 2247388"/>
              <a:gd name="connsiteX4" fmla="*/ 1287526 w 2914451"/>
              <a:gd name="connsiteY4" fmla="*/ 3722 h 2247388"/>
              <a:gd name="connsiteX5" fmla="*/ 1706626 w 2914451"/>
              <a:gd name="connsiteY5" fmla="*/ 29122 h 2247388"/>
              <a:gd name="connsiteX6" fmla="*/ 1922527 w 2914451"/>
              <a:gd name="connsiteY6" fmla="*/ 50289 h 2247388"/>
              <a:gd name="connsiteX7" fmla="*/ 2168060 w 2914451"/>
              <a:gd name="connsiteY7" fmla="*/ 79922 h 2247388"/>
              <a:gd name="connsiteX8" fmla="*/ 2362793 w 2914451"/>
              <a:gd name="connsiteY8" fmla="*/ 134956 h 2247388"/>
              <a:gd name="connsiteX9" fmla="*/ 2549060 w 2914451"/>
              <a:gd name="connsiteY9" fmla="*/ 240789 h 2247388"/>
              <a:gd name="connsiteX10" fmla="*/ 2731092 w 2914451"/>
              <a:gd name="connsiteY10" fmla="*/ 401656 h 2247388"/>
              <a:gd name="connsiteX11" fmla="*/ 2858094 w 2914451"/>
              <a:gd name="connsiteY11" fmla="*/ 668356 h 2247388"/>
              <a:gd name="connsiteX12" fmla="*/ 2913127 w 2914451"/>
              <a:gd name="connsiteY12" fmla="*/ 968922 h 2247388"/>
              <a:gd name="connsiteX13" fmla="*/ 2891960 w 2914451"/>
              <a:gd name="connsiteY13" fmla="*/ 1244089 h 2247388"/>
              <a:gd name="connsiteX14" fmla="*/ 2832694 w 2914451"/>
              <a:gd name="connsiteY14" fmla="*/ 1531955 h 2247388"/>
              <a:gd name="connsiteX15" fmla="*/ 2764960 w 2914451"/>
              <a:gd name="connsiteY15" fmla="*/ 1718222 h 2247388"/>
              <a:gd name="connsiteX16" fmla="*/ 2671827 w 2914451"/>
              <a:gd name="connsiteY16" fmla="*/ 1900255 h 2247388"/>
              <a:gd name="connsiteX17" fmla="*/ 2549060 w 2914451"/>
              <a:gd name="connsiteY17" fmla="*/ 2027256 h 2247388"/>
              <a:gd name="connsiteX18" fmla="*/ 2358560 w 2914451"/>
              <a:gd name="connsiteY18" fmla="*/ 2133088 h 2247388"/>
              <a:gd name="connsiteX19" fmla="*/ 2121493 w 2914451"/>
              <a:gd name="connsiteY19" fmla="*/ 2200822 h 2247388"/>
              <a:gd name="connsiteX20" fmla="*/ 1863260 w 2914451"/>
              <a:gd name="connsiteY20" fmla="*/ 2238922 h 2247388"/>
              <a:gd name="connsiteX21" fmla="*/ 1566927 w 2914451"/>
              <a:gd name="connsiteY21" fmla="*/ 2247388 h 2247388"/>
              <a:gd name="connsiteX22" fmla="*/ 1253660 w 2914451"/>
              <a:gd name="connsiteY22" fmla="*/ 2230455 h 2247388"/>
              <a:gd name="connsiteX23" fmla="*/ 1050460 w 2914451"/>
              <a:gd name="connsiteY23" fmla="*/ 2205056 h 2247388"/>
              <a:gd name="connsiteX24" fmla="*/ 868426 w 2914451"/>
              <a:gd name="connsiteY24" fmla="*/ 2166956 h 2247388"/>
              <a:gd name="connsiteX25" fmla="*/ 635593 w 2914451"/>
              <a:gd name="connsiteY25" fmla="*/ 2094989 h 2247388"/>
              <a:gd name="connsiteX26" fmla="*/ 483192 w 2914451"/>
              <a:gd name="connsiteY26" fmla="*/ 2035722 h 2247388"/>
              <a:gd name="connsiteX27" fmla="*/ 322326 w 2914451"/>
              <a:gd name="connsiteY27" fmla="*/ 1946822 h 2247388"/>
              <a:gd name="connsiteX28" fmla="*/ 178395 w 2914451"/>
              <a:gd name="connsiteY28" fmla="*/ 1794423 h 2247388"/>
              <a:gd name="connsiteX29" fmla="*/ 76794 w 2914451"/>
              <a:gd name="connsiteY29" fmla="*/ 1591222 h 2247388"/>
              <a:gd name="connsiteX30" fmla="*/ 30227 w 2914451"/>
              <a:gd name="connsiteY30" fmla="*/ 1358388 h 2247388"/>
              <a:gd name="connsiteX31" fmla="*/ 593 w 2914451"/>
              <a:gd name="connsiteY31" fmla="*/ 1112855 h 2247388"/>
              <a:gd name="connsiteX32" fmla="*/ 13294 w 2914451"/>
              <a:gd name="connsiteY32" fmla="*/ 795355 h 2247388"/>
              <a:gd name="connsiteX33" fmla="*/ 47161 w 2914451"/>
              <a:gd name="connsiteY33" fmla="*/ 604855 h 2247388"/>
              <a:gd name="connsiteX34" fmla="*/ 102193 w 2914451"/>
              <a:gd name="connsiteY34" fmla="*/ 460922 h 2247388"/>
              <a:gd name="connsiteX35" fmla="*/ 191094 w 2914451"/>
              <a:gd name="connsiteY35" fmla="*/ 304289 h 2247388"/>
              <a:gd name="connsiteX36" fmla="*/ 322327 w 2914451"/>
              <a:gd name="connsiteY36" fmla="*/ 185756 h 224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4451" h="2247388">
                <a:moveTo>
                  <a:pt x="322327" y="185756"/>
                </a:moveTo>
                <a:cubicBezTo>
                  <a:pt x="368188" y="151184"/>
                  <a:pt x="411932" y="121550"/>
                  <a:pt x="466260" y="96855"/>
                </a:cubicBezTo>
                <a:cubicBezTo>
                  <a:pt x="520588" y="72160"/>
                  <a:pt x="559393" y="58755"/>
                  <a:pt x="648293" y="37588"/>
                </a:cubicBezTo>
                <a:cubicBezTo>
                  <a:pt x="726609" y="22066"/>
                  <a:pt x="783054" y="9366"/>
                  <a:pt x="889593" y="3722"/>
                </a:cubicBezTo>
                <a:cubicBezTo>
                  <a:pt x="996132" y="-1922"/>
                  <a:pt x="1151354" y="-511"/>
                  <a:pt x="1287526" y="3722"/>
                </a:cubicBezTo>
                <a:cubicBezTo>
                  <a:pt x="1423698" y="7955"/>
                  <a:pt x="1600793" y="21361"/>
                  <a:pt x="1706626" y="29122"/>
                </a:cubicBezTo>
                <a:cubicBezTo>
                  <a:pt x="1812460" y="36883"/>
                  <a:pt x="1845621" y="41822"/>
                  <a:pt x="1922527" y="50289"/>
                </a:cubicBezTo>
                <a:cubicBezTo>
                  <a:pt x="1999433" y="58756"/>
                  <a:pt x="2094682" y="65811"/>
                  <a:pt x="2168060" y="79922"/>
                </a:cubicBezTo>
                <a:cubicBezTo>
                  <a:pt x="2241438" y="94033"/>
                  <a:pt x="2299293" y="108145"/>
                  <a:pt x="2362793" y="134956"/>
                </a:cubicBezTo>
                <a:cubicBezTo>
                  <a:pt x="2426293" y="161767"/>
                  <a:pt x="2490499" y="199161"/>
                  <a:pt x="2549060" y="240789"/>
                </a:cubicBezTo>
                <a:cubicBezTo>
                  <a:pt x="2607621" y="282417"/>
                  <a:pt x="2679586" y="330395"/>
                  <a:pt x="2731092" y="401656"/>
                </a:cubicBezTo>
                <a:cubicBezTo>
                  <a:pt x="2782598" y="472917"/>
                  <a:pt x="2827755" y="573812"/>
                  <a:pt x="2858094" y="668356"/>
                </a:cubicBezTo>
                <a:cubicBezTo>
                  <a:pt x="2888433" y="762900"/>
                  <a:pt x="2907483" y="872966"/>
                  <a:pt x="2913127" y="968922"/>
                </a:cubicBezTo>
                <a:cubicBezTo>
                  <a:pt x="2918771" y="1064878"/>
                  <a:pt x="2905365" y="1150250"/>
                  <a:pt x="2891960" y="1244089"/>
                </a:cubicBezTo>
                <a:cubicBezTo>
                  <a:pt x="2878555" y="1337928"/>
                  <a:pt x="2853861" y="1452933"/>
                  <a:pt x="2832694" y="1531955"/>
                </a:cubicBezTo>
                <a:cubicBezTo>
                  <a:pt x="2811527" y="1610977"/>
                  <a:pt x="2791771" y="1656839"/>
                  <a:pt x="2764960" y="1718222"/>
                </a:cubicBezTo>
                <a:cubicBezTo>
                  <a:pt x="2738149" y="1779605"/>
                  <a:pt x="2707810" y="1848750"/>
                  <a:pt x="2671827" y="1900255"/>
                </a:cubicBezTo>
                <a:cubicBezTo>
                  <a:pt x="2635844" y="1951760"/>
                  <a:pt x="2601271" y="1988451"/>
                  <a:pt x="2549060" y="2027256"/>
                </a:cubicBezTo>
                <a:cubicBezTo>
                  <a:pt x="2496849" y="2066061"/>
                  <a:pt x="2429821" y="2104160"/>
                  <a:pt x="2358560" y="2133088"/>
                </a:cubicBezTo>
                <a:cubicBezTo>
                  <a:pt x="2287299" y="2162016"/>
                  <a:pt x="2126353" y="2200282"/>
                  <a:pt x="2121493" y="2200822"/>
                </a:cubicBezTo>
                <a:cubicBezTo>
                  <a:pt x="2056582" y="2200822"/>
                  <a:pt x="1955688" y="2231161"/>
                  <a:pt x="1863260" y="2238922"/>
                </a:cubicBezTo>
                <a:cubicBezTo>
                  <a:pt x="1770832" y="2246683"/>
                  <a:pt x="1600794" y="2243155"/>
                  <a:pt x="1566927" y="2247388"/>
                </a:cubicBezTo>
                <a:cubicBezTo>
                  <a:pt x="1462505" y="2241744"/>
                  <a:pt x="1339738" y="2237510"/>
                  <a:pt x="1253660" y="2230455"/>
                </a:cubicBezTo>
                <a:cubicBezTo>
                  <a:pt x="1167582" y="2223400"/>
                  <a:pt x="1114666" y="2215639"/>
                  <a:pt x="1050460" y="2205056"/>
                </a:cubicBezTo>
                <a:cubicBezTo>
                  <a:pt x="986254" y="2194473"/>
                  <a:pt x="937570" y="2185300"/>
                  <a:pt x="868426" y="2166956"/>
                </a:cubicBezTo>
                <a:cubicBezTo>
                  <a:pt x="799282" y="2148612"/>
                  <a:pt x="699799" y="2116861"/>
                  <a:pt x="635593" y="2094989"/>
                </a:cubicBezTo>
                <a:cubicBezTo>
                  <a:pt x="571387" y="2073117"/>
                  <a:pt x="540342" y="2050539"/>
                  <a:pt x="483192" y="2035722"/>
                </a:cubicBezTo>
                <a:cubicBezTo>
                  <a:pt x="413342" y="2003972"/>
                  <a:pt x="373126" y="1987039"/>
                  <a:pt x="322326" y="1946822"/>
                </a:cubicBezTo>
                <a:cubicBezTo>
                  <a:pt x="271527" y="1906606"/>
                  <a:pt x="224962" y="1855806"/>
                  <a:pt x="178395" y="1794423"/>
                </a:cubicBezTo>
                <a:cubicBezTo>
                  <a:pt x="131828" y="1733040"/>
                  <a:pt x="101489" y="1663895"/>
                  <a:pt x="76794" y="1591222"/>
                </a:cubicBezTo>
                <a:cubicBezTo>
                  <a:pt x="52099" y="1518550"/>
                  <a:pt x="42927" y="1438116"/>
                  <a:pt x="30227" y="1358388"/>
                </a:cubicBezTo>
                <a:cubicBezTo>
                  <a:pt x="17527" y="1278660"/>
                  <a:pt x="3415" y="1206694"/>
                  <a:pt x="593" y="1112855"/>
                </a:cubicBezTo>
                <a:cubicBezTo>
                  <a:pt x="-2229" y="1019016"/>
                  <a:pt x="5533" y="880022"/>
                  <a:pt x="13294" y="795355"/>
                </a:cubicBezTo>
                <a:cubicBezTo>
                  <a:pt x="21055" y="710688"/>
                  <a:pt x="32345" y="660594"/>
                  <a:pt x="47161" y="604855"/>
                </a:cubicBezTo>
                <a:cubicBezTo>
                  <a:pt x="61978" y="549116"/>
                  <a:pt x="78204" y="511016"/>
                  <a:pt x="102193" y="460922"/>
                </a:cubicBezTo>
                <a:cubicBezTo>
                  <a:pt x="126182" y="410828"/>
                  <a:pt x="154405" y="350150"/>
                  <a:pt x="191094" y="304289"/>
                </a:cubicBezTo>
                <a:cubicBezTo>
                  <a:pt x="227783" y="258428"/>
                  <a:pt x="276466" y="220328"/>
                  <a:pt x="322327" y="185756"/>
                </a:cubicBezTo>
                <a:close/>
              </a:path>
            </a:pathLst>
          </a:custGeom>
          <a:solidFill>
            <a:srgbClr val="850C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5" name="Picture 2">
            <a:extLst>
              <a:ext uri="{FF2B5EF4-FFF2-40B4-BE49-F238E27FC236}">
                <a16:creationId xmlns:a16="http://schemas.microsoft.com/office/drawing/2014/main" id="{B4414264-19BA-4076-9B13-BAB4A44853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35850" y="476250"/>
            <a:ext cx="12398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itle Placeholder 15"/>
          <p:cNvSpPr>
            <a:spLocks noGrp="1"/>
          </p:cNvSpPr>
          <p:nvPr>
            <p:ph type="ctrTitle"/>
          </p:nvPr>
        </p:nvSpPr>
        <p:spPr>
          <a:xfrm>
            <a:off x="899592" y="908050"/>
            <a:ext cx="5501208" cy="2692400"/>
          </a:xfrm>
          <a:prstGeom prst="rect">
            <a:avLst/>
          </a:prstGeom>
        </p:spPr>
        <p:txBody>
          <a:bodyPr anchor="b"/>
          <a:lstStyle>
            <a:lvl1pPr>
              <a:lnSpc>
                <a:spcPct val="90000"/>
              </a:lnSpc>
              <a:defRPr sz="4800" b="0" i="0">
                <a:solidFill>
                  <a:schemeClr val="bg1"/>
                </a:solidFill>
                <a:latin typeface="Arial" charset="0"/>
                <a:ea typeface="ＭＳ Ｐゴシック" charset="0"/>
                <a:cs typeface="ＭＳ Ｐゴシック" charset="0"/>
              </a:defRPr>
            </a:lvl1pPr>
          </a:lstStyle>
          <a:p>
            <a:pPr lvl="0"/>
            <a:r>
              <a:rPr lang="en-GB" noProof="0" dirty="0"/>
              <a:t>Click to edit Master title style</a:t>
            </a:r>
            <a:endParaRPr lang="en-US" noProof="0" dirty="0"/>
          </a:p>
        </p:txBody>
      </p:sp>
      <p:sp>
        <p:nvSpPr>
          <p:cNvPr id="35846" name="Text Placeholder 25"/>
          <p:cNvSpPr>
            <a:spLocks noGrp="1"/>
          </p:cNvSpPr>
          <p:nvPr>
            <p:ph type="subTitle" idx="1"/>
          </p:nvPr>
        </p:nvSpPr>
        <p:spPr>
          <a:xfrm>
            <a:off x="899592" y="3886200"/>
            <a:ext cx="5501208" cy="1752600"/>
          </a:xfrm>
          <a:prstGeom prst="rect">
            <a:avLst/>
          </a:prstGeom>
        </p:spPr>
        <p:txBody>
          <a:bodyPr/>
          <a:lstStyle>
            <a:lvl1pPr marL="0" indent="0">
              <a:buFont typeface="Wingdings 2" charset="0"/>
              <a:buNone/>
              <a:defRPr b="0" i="0">
                <a:solidFill>
                  <a:schemeClr val="bg1"/>
                </a:solidFill>
                <a:latin typeface="Arial" charset="0"/>
                <a:ea typeface="ＭＳ Ｐゴシック" charset="0"/>
                <a:cs typeface="ＭＳ Ｐゴシック" charset="0"/>
              </a:defRPr>
            </a:lvl1pPr>
          </a:lstStyle>
          <a:p>
            <a:pPr lvl="0"/>
            <a:r>
              <a:rPr lang="en-GB" noProof="0" dirty="0"/>
              <a:t>Click to edit Master subtitle style</a:t>
            </a:r>
            <a:endParaRPr lang="en-US" noProof="0" dirty="0"/>
          </a:p>
        </p:txBody>
      </p:sp>
      <p:sp>
        <p:nvSpPr>
          <p:cNvPr id="6" name="Footer Placeholder 20">
            <a:extLst>
              <a:ext uri="{FF2B5EF4-FFF2-40B4-BE49-F238E27FC236}">
                <a16:creationId xmlns:a16="http://schemas.microsoft.com/office/drawing/2014/main" id="{1492D174-E9A9-4448-B61C-6A93B01E3E81}"/>
              </a:ext>
            </a:extLst>
          </p:cNvPr>
          <p:cNvSpPr>
            <a:spLocks noGrp="1"/>
          </p:cNvSpPr>
          <p:nvPr>
            <p:ph type="ftr" sz="quarter" idx="10"/>
          </p:nvPr>
        </p:nvSpPr>
        <p:spPr>
          <a:xfrm>
            <a:off x="900113" y="6245225"/>
            <a:ext cx="5327650" cy="47625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900">
                <a:solidFill>
                  <a:srgbClr val="FFFFFF"/>
                </a:solidFill>
              </a:defRPr>
            </a:lvl1pPr>
          </a:lstStyle>
          <a:p>
            <a:pPr>
              <a:defRPr/>
            </a:pPr>
            <a:r>
              <a:rPr lang="en-GB" altLang="en-US"/>
              <a:t>CYP Haem / Onc Telephone Triage Training Master Slides</a:t>
            </a:r>
            <a:endParaRPr lang="en-US" altLang="en-US"/>
          </a:p>
        </p:txBody>
      </p:sp>
      <p:sp>
        <p:nvSpPr>
          <p:cNvPr id="7" name="Date Placeholder 21">
            <a:extLst>
              <a:ext uri="{FF2B5EF4-FFF2-40B4-BE49-F238E27FC236}">
                <a16:creationId xmlns:a16="http://schemas.microsoft.com/office/drawing/2014/main" id="{91409112-2B14-4BB6-B3D4-BC859D296CBA}"/>
              </a:ext>
            </a:extLst>
          </p:cNvPr>
          <p:cNvSpPr>
            <a:spLocks noGrp="1"/>
          </p:cNvSpPr>
          <p:nvPr>
            <p:ph type="dt" sz="half" idx="11"/>
          </p:nvPr>
        </p:nvSpPr>
        <p:spPr>
          <a:xfrm>
            <a:off x="6400800" y="6245225"/>
            <a:ext cx="2274888" cy="476250"/>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sz="900">
                <a:solidFill>
                  <a:srgbClr val="FFFFFF"/>
                </a:solidFill>
              </a:defRPr>
            </a:lvl1pPr>
          </a:lstStyle>
          <a:p>
            <a:pPr>
              <a:defRPr/>
            </a:pPr>
            <a:fld id="{CA88C53B-136E-4B3E-BCFD-1F2920556EA7}" type="datetime1">
              <a:rPr lang="en-GB" altLang="en-US"/>
              <a:pPr>
                <a:defRPr/>
              </a:pPr>
              <a:t>29/10/2020</a:t>
            </a:fld>
            <a:endParaRPr lang="en-US" altLang="en-US"/>
          </a:p>
        </p:txBody>
      </p:sp>
    </p:spTree>
    <p:extLst>
      <p:ext uri="{BB962C8B-B14F-4D97-AF65-F5344CB8AC3E}">
        <p14:creationId xmlns:p14="http://schemas.microsoft.com/office/powerpoint/2010/main" val="20489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6E0C064F-68BE-4AA5-8CC8-945180D5E36D}"/>
              </a:ext>
            </a:extLst>
          </p:cNvPr>
          <p:cNvGrpSpPr>
            <a:grpSpLocks/>
          </p:cNvGrpSpPr>
          <p:nvPr userDrawn="1"/>
        </p:nvGrpSpPr>
        <p:grpSpPr bwMode="auto">
          <a:xfrm>
            <a:off x="6565900" y="6240463"/>
            <a:ext cx="1673225" cy="481012"/>
            <a:chOff x="6565136" y="6239877"/>
            <a:chExt cx="1673790" cy="481598"/>
          </a:xfrm>
        </p:grpSpPr>
        <p:pic>
          <p:nvPicPr>
            <p:cNvPr id="5" name="Picture 7">
              <a:extLst>
                <a:ext uri="{FF2B5EF4-FFF2-40B4-BE49-F238E27FC236}">
                  <a16:creationId xmlns:a16="http://schemas.microsoft.com/office/drawing/2014/main" id="{81A431E5-867E-4ED9-A9FA-64AF581A26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CCB8B09-0A34-40D9-B568-382114A593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F55346C9-B6EE-4171-BDD4-33EA1A8DD5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Date Placeholder 3">
            <a:extLst>
              <a:ext uri="{FF2B5EF4-FFF2-40B4-BE49-F238E27FC236}">
                <a16:creationId xmlns:a16="http://schemas.microsoft.com/office/drawing/2014/main" id="{C3854408-170B-4203-B3F9-5B8B6454FD8F}"/>
              </a:ext>
            </a:extLst>
          </p:cNvPr>
          <p:cNvSpPr>
            <a:spLocks noGrp="1"/>
          </p:cNvSpPr>
          <p:nvPr>
            <p:ph type="dt" sz="half" idx="10"/>
          </p:nvPr>
        </p:nvSpPr>
        <p:spPr/>
        <p:txBody>
          <a:bodyPr/>
          <a:lstStyle>
            <a:lvl1pPr>
              <a:defRPr/>
            </a:lvl1pPr>
          </a:lstStyle>
          <a:p>
            <a:pPr>
              <a:defRPr/>
            </a:pPr>
            <a:fld id="{C3B9464A-7B85-4C44-B7D3-39C5D25506C6}" type="datetime1">
              <a:rPr lang="en-GB" altLang="en-US"/>
              <a:pPr>
                <a:defRPr/>
              </a:pPr>
              <a:t>29/10/2020</a:t>
            </a:fld>
            <a:endParaRPr lang="en-US" altLang="en-US"/>
          </a:p>
        </p:txBody>
      </p:sp>
      <p:sp>
        <p:nvSpPr>
          <p:cNvPr id="9" name="Footer Placeholder 4">
            <a:extLst>
              <a:ext uri="{FF2B5EF4-FFF2-40B4-BE49-F238E27FC236}">
                <a16:creationId xmlns:a16="http://schemas.microsoft.com/office/drawing/2014/main" id="{0151923C-875E-431B-914A-5023EFA1CEC4}"/>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10" name="Slide Number Placeholder 5">
            <a:extLst>
              <a:ext uri="{FF2B5EF4-FFF2-40B4-BE49-F238E27FC236}">
                <a16:creationId xmlns:a16="http://schemas.microsoft.com/office/drawing/2014/main" id="{EFB82997-5FE4-40E0-B2CA-85BA524F6EAE}"/>
              </a:ext>
            </a:extLst>
          </p:cNvPr>
          <p:cNvSpPr>
            <a:spLocks noGrp="1"/>
          </p:cNvSpPr>
          <p:nvPr>
            <p:ph type="sldNum" sz="quarter" idx="12"/>
          </p:nvPr>
        </p:nvSpPr>
        <p:spPr/>
        <p:txBody>
          <a:bodyPr/>
          <a:lstStyle>
            <a:lvl1pPr>
              <a:defRPr/>
            </a:lvl1pPr>
          </a:lstStyle>
          <a:p>
            <a:fld id="{39D4BCEC-7D81-4559-8563-F357955B1200}" type="slidenum">
              <a:rPr lang="en-US" altLang="en-US"/>
              <a:pPr/>
              <a:t>‹#›</a:t>
            </a:fld>
            <a:endParaRPr lang="en-US" altLang="en-US"/>
          </a:p>
        </p:txBody>
      </p:sp>
    </p:spTree>
    <p:extLst>
      <p:ext uri="{BB962C8B-B14F-4D97-AF65-F5344CB8AC3E}">
        <p14:creationId xmlns:p14="http://schemas.microsoft.com/office/powerpoint/2010/main" val="339315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4581271F-61ED-459B-ACA4-FC9189EA1C9E}"/>
              </a:ext>
            </a:extLst>
          </p:cNvPr>
          <p:cNvGrpSpPr>
            <a:grpSpLocks/>
          </p:cNvGrpSpPr>
          <p:nvPr userDrawn="1"/>
        </p:nvGrpSpPr>
        <p:grpSpPr bwMode="auto">
          <a:xfrm>
            <a:off x="6565900" y="6240463"/>
            <a:ext cx="1673225" cy="481012"/>
            <a:chOff x="6565136" y="6239877"/>
            <a:chExt cx="1673790" cy="481598"/>
          </a:xfrm>
        </p:grpSpPr>
        <p:pic>
          <p:nvPicPr>
            <p:cNvPr id="5" name="Picture 7">
              <a:extLst>
                <a:ext uri="{FF2B5EF4-FFF2-40B4-BE49-F238E27FC236}">
                  <a16:creationId xmlns:a16="http://schemas.microsoft.com/office/drawing/2014/main" id="{E14275E9-0876-491E-A251-0E5F7C8D2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F582232F-A851-4263-AB1C-BE6B3C6200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4C81E08C-C279-42A9-9A93-B6F31FD241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8" name="Date Placeholder 3">
            <a:extLst>
              <a:ext uri="{FF2B5EF4-FFF2-40B4-BE49-F238E27FC236}">
                <a16:creationId xmlns:a16="http://schemas.microsoft.com/office/drawing/2014/main" id="{B0A53122-E168-4333-96D7-84A73E1A355A}"/>
              </a:ext>
            </a:extLst>
          </p:cNvPr>
          <p:cNvSpPr>
            <a:spLocks noGrp="1"/>
          </p:cNvSpPr>
          <p:nvPr>
            <p:ph type="dt" sz="half" idx="10"/>
          </p:nvPr>
        </p:nvSpPr>
        <p:spPr/>
        <p:txBody>
          <a:bodyPr/>
          <a:lstStyle>
            <a:lvl1pPr>
              <a:defRPr/>
            </a:lvl1pPr>
          </a:lstStyle>
          <a:p>
            <a:pPr>
              <a:defRPr/>
            </a:pPr>
            <a:fld id="{4C535AE5-A5CF-43EE-80A9-456B59E1FD8E}" type="datetime1">
              <a:rPr lang="en-GB" altLang="en-US"/>
              <a:pPr>
                <a:defRPr/>
              </a:pPr>
              <a:t>29/10/2020</a:t>
            </a:fld>
            <a:endParaRPr lang="en-US" altLang="en-US"/>
          </a:p>
        </p:txBody>
      </p:sp>
      <p:sp>
        <p:nvSpPr>
          <p:cNvPr id="9" name="Footer Placeholder 4">
            <a:extLst>
              <a:ext uri="{FF2B5EF4-FFF2-40B4-BE49-F238E27FC236}">
                <a16:creationId xmlns:a16="http://schemas.microsoft.com/office/drawing/2014/main" id="{C2CD1636-B66C-4B93-88A9-DCA14129EDA7}"/>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10" name="Slide Number Placeholder 5">
            <a:extLst>
              <a:ext uri="{FF2B5EF4-FFF2-40B4-BE49-F238E27FC236}">
                <a16:creationId xmlns:a16="http://schemas.microsoft.com/office/drawing/2014/main" id="{FBFCC382-3C09-4476-8077-C7518BF2C6D6}"/>
              </a:ext>
            </a:extLst>
          </p:cNvPr>
          <p:cNvSpPr>
            <a:spLocks noGrp="1"/>
          </p:cNvSpPr>
          <p:nvPr>
            <p:ph type="sldNum" sz="quarter" idx="12"/>
          </p:nvPr>
        </p:nvSpPr>
        <p:spPr/>
        <p:txBody>
          <a:bodyPr/>
          <a:lstStyle>
            <a:lvl1pPr>
              <a:defRPr/>
            </a:lvl1pPr>
          </a:lstStyle>
          <a:p>
            <a:fld id="{4DB58EDA-6A11-4C1B-8B74-DFD443987DE9}" type="slidenum">
              <a:rPr lang="en-US" altLang="en-US"/>
              <a:pPr/>
              <a:t>‹#›</a:t>
            </a:fld>
            <a:endParaRPr lang="en-US" altLang="en-US"/>
          </a:p>
        </p:txBody>
      </p:sp>
    </p:spTree>
    <p:extLst>
      <p:ext uri="{BB962C8B-B14F-4D97-AF65-F5344CB8AC3E}">
        <p14:creationId xmlns:p14="http://schemas.microsoft.com/office/powerpoint/2010/main" val="118019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DA5A2B51-0E2B-4366-989C-ADB1F7998711}"/>
              </a:ext>
            </a:extLst>
          </p:cNvPr>
          <p:cNvGrpSpPr>
            <a:grpSpLocks/>
          </p:cNvGrpSpPr>
          <p:nvPr userDrawn="1"/>
        </p:nvGrpSpPr>
        <p:grpSpPr bwMode="auto">
          <a:xfrm>
            <a:off x="6565900" y="6240463"/>
            <a:ext cx="1673225" cy="481012"/>
            <a:chOff x="6565136" y="6239877"/>
            <a:chExt cx="1673790" cy="481598"/>
          </a:xfrm>
        </p:grpSpPr>
        <p:pic>
          <p:nvPicPr>
            <p:cNvPr id="6" name="Picture 7">
              <a:extLst>
                <a:ext uri="{FF2B5EF4-FFF2-40B4-BE49-F238E27FC236}">
                  <a16:creationId xmlns:a16="http://schemas.microsoft.com/office/drawing/2014/main" id="{4ED35E19-F493-40A6-900E-7AD285A9C8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06BBEEC1-8214-4729-96CE-6AC2550973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9B191E4C-C734-4C42-BDE3-DDAE1505CD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Date Placeholder 3">
            <a:extLst>
              <a:ext uri="{FF2B5EF4-FFF2-40B4-BE49-F238E27FC236}">
                <a16:creationId xmlns:a16="http://schemas.microsoft.com/office/drawing/2014/main" id="{A80ACB84-823A-4C02-95C6-46D6298F559B}"/>
              </a:ext>
            </a:extLst>
          </p:cNvPr>
          <p:cNvSpPr>
            <a:spLocks noGrp="1"/>
          </p:cNvSpPr>
          <p:nvPr>
            <p:ph type="dt" sz="half" idx="10"/>
          </p:nvPr>
        </p:nvSpPr>
        <p:spPr/>
        <p:txBody>
          <a:bodyPr/>
          <a:lstStyle>
            <a:lvl1pPr>
              <a:defRPr/>
            </a:lvl1pPr>
          </a:lstStyle>
          <a:p>
            <a:pPr>
              <a:defRPr/>
            </a:pPr>
            <a:fld id="{065440B5-E491-4040-9EF9-85315F4DB7B8}" type="datetime1">
              <a:rPr lang="en-GB" altLang="en-US"/>
              <a:pPr>
                <a:defRPr/>
              </a:pPr>
              <a:t>29/10/2020</a:t>
            </a:fld>
            <a:endParaRPr lang="en-US" altLang="en-US"/>
          </a:p>
        </p:txBody>
      </p:sp>
      <p:sp>
        <p:nvSpPr>
          <p:cNvPr id="10" name="Footer Placeholder 4">
            <a:extLst>
              <a:ext uri="{FF2B5EF4-FFF2-40B4-BE49-F238E27FC236}">
                <a16:creationId xmlns:a16="http://schemas.microsoft.com/office/drawing/2014/main" id="{D4C4A606-1188-4526-8EE4-27549D813DFD}"/>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11" name="Slide Number Placeholder 5">
            <a:extLst>
              <a:ext uri="{FF2B5EF4-FFF2-40B4-BE49-F238E27FC236}">
                <a16:creationId xmlns:a16="http://schemas.microsoft.com/office/drawing/2014/main" id="{818E369F-90E5-4C42-AD75-5B2D970AF814}"/>
              </a:ext>
            </a:extLst>
          </p:cNvPr>
          <p:cNvSpPr>
            <a:spLocks noGrp="1"/>
          </p:cNvSpPr>
          <p:nvPr>
            <p:ph type="sldNum" sz="quarter" idx="12"/>
          </p:nvPr>
        </p:nvSpPr>
        <p:spPr/>
        <p:txBody>
          <a:bodyPr/>
          <a:lstStyle>
            <a:lvl1pPr>
              <a:defRPr/>
            </a:lvl1pPr>
          </a:lstStyle>
          <a:p>
            <a:fld id="{9432398F-66FD-4579-A666-7D2BF0140A60}" type="slidenum">
              <a:rPr lang="en-US" altLang="en-US"/>
              <a:pPr/>
              <a:t>‹#›</a:t>
            </a:fld>
            <a:endParaRPr lang="en-US" altLang="en-US"/>
          </a:p>
        </p:txBody>
      </p:sp>
    </p:spTree>
    <p:extLst>
      <p:ext uri="{BB962C8B-B14F-4D97-AF65-F5344CB8AC3E}">
        <p14:creationId xmlns:p14="http://schemas.microsoft.com/office/powerpoint/2010/main" val="57076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60F35BF-EC97-4002-8730-41B7FA3A5A32}"/>
              </a:ext>
            </a:extLst>
          </p:cNvPr>
          <p:cNvGrpSpPr>
            <a:grpSpLocks/>
          </p:cNvGrpSpPr>
          <p:nvPr userDrawn="1"/>
        </p:nvGrpSpPr>
        <p:grpSpPr bwMode="auto">
          <a:xfrm>
            <a:off x="6565900" y="6240463"/>
            <a:ext cx="1673225" cy="481012"/>
            <a:chOff x="6565136" y="6239877"/>
            <a:chExt cx="1673790" cy="481598"/>
          </a:xfrm>
        </p:grpSpPr>
        <p:pic>
          <p:nvPicPr>
            <p:cNvPr id="8" name="Picture 7">
              <a:extLst>
                <a:ext uri="{FF2B5EF4-FFF2-40B4-BE49-F238E27FC236}">
                  <a16:creationId xmlns:a16="http://schemas.microsoft.com/office/drawing/2014/main" id="{2631F1CC-E429-4D11-964A-8C82BFB63B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90BA4F91-D335-49C8-A39D-1BAECEE163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B4174EA5-48D0-43B4-8581-272924BF84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Date Placeholder 3">
            <a:extLst>
              <a:ext uri="{FF2B5EF4-FFF2-40B4-BE49-F238E27FC236}">
                <a16:creationId xmlns:a16="http://schemas.microsoft.com/office/drawing/2014/main" id="{B045B99C-E2AB-4708-85EA-E218D33A094B}"/>
              </a:ext>
            </a:extLst>
          </p:cNvPr>
          <p:cNvSpPr>
            <a:spLocks noGrp="1"/>
          </p:cNvSpPr>
          <p:nvPr>
            <p:ph type="dt" sz="half" idx="10"/>
          </p:nvPr>
        </p:nvSpPr>
        <p:spPr/>
        <p:txBody>
          <a:bodyPr/>
          <a:lstStyle>
            <a:lvl1pPr>
              <a:defRPr/>
            </a:lvl1pPr>
          </a:lstStyle>
          <a:p>
            <a:pPr>
              <a:defRPr/>
            </a:pPr>
            <a:fld id="{2611FD09-FC70-40C4-8567-602FA3431BAC}" type="datetime1">
              <a:rPr lang="en-GB" altLang="en-US"/>
              <a:pPr>
                <a:defRPr/>
              </a:pPr>
              <a:t>29/10/2020</a:t>
            </a:fld>
            <a:endParaRPr lang="en-US" altLang="en-US"/>
          </a:p>
        </p:txBody>
      </p:sp>
      <p:sp>
        <p:nvSpPr>
          <p:cNvPr id="12" name="Footer Placeholder 4">
            <a:extLst>
              <a:ext uri="{FF2B5EF4-FFF2-40B4-BE49-F238E27FC236}">
                <a16:creationId xmlns:a16="http://schemas.microsoft.com/office/drawing/2014/main" id="{0F0EC581-C5AE-4D32-89BA-AD5A17CDC88D}"/>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13" name="Slide Number Placeholder 5">
            <a:extLst>
              <a:ext uri="{FF2B5EF4-FFF2-40B4-BE49-F238E27FC236}">
                <a16:creationId xmlns:a16="http://schemas.microsoft.com/office/drawing/2014/main" id="{E2C2EDD9-1CEA-4675-9C0D-20AFFEBEDCB6}"/>
              </a:ext>
            </a:extLst>
          </p:cNvPr>
          <p:cNvSpPr>
            <a:spLocks noGrp="1"/>
          </p:cNvSpPr>
          <p:nvPr>
            <p:ph type="sldNum" sz="quarter" idx="12"/>
          </p:nvPr>
        </p:nvSpPr>
        <p:spPr/>
        <p:txBody>
          <a:bodyPr/>
          <a:lstStyle>
            <a:lvl1pPr>
              <a:defRPr/>
            </a:lvl1pPr>
          </a:lstStyle>
          <a:p>
            <a:fld id="{4426FF3F-04A2-4872-BD22-796BC06EB38E}" type="slidenum">
              <a:rPr lang="en-US" altLang="en-US"/>
              <a:pPr/>
              <a:t>‹#›</a:t>
            </a:fld>
            <a:endParaRPr lang="en-US" altLang="en-US"/>
          </a:p>
        </p:txBody>
      </p:sp>
    </p:spTree>
    <p:extLst>
      <p:ext uri="{BB962C8B-B14F-4D97-AF65-F5344CB8AC3E}">
        <p14:creationId xmlns:p14="http://schemas.microsoft.com/office/powerpoint/2010/main" val="190534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EA0CEB6B-2D08-4A53-869B-BA5B65A2486E}"/>
              </a:ext>
            </a:extLst>
          </p:cNvPr>
          <p:cNvGrpSpPr>
            <a:grpSpLocks/>
          </p:cNvGrpSpPr>
          <p:nvPr userDrawn="1"/>
        </p:nvGrpSpPr>
        <p:grpSpPr bwMode="auto">
          <a:xfrm>
            <a:off x="6565900" y="6240463"/>
            <a:ext cx="1673225" cy="481012"/>
            <a:chOff x="6565136" y="6239877"/>
            <a:chExt cx="1673790" cy="481598"/>
          </a:xfrm>
        </p:grpSpPr>
        <p:pic>
          <p:nvPicPr>
            <p:cNvPr id="4" name="Picture 7">
              <a:extLst>
                <a:ext uri="{FF2B5EF4-FFF2-40B4-BE49-F238E27FC236}">
                  <a16:creationId xmlns:a16="http://schemas.microsoft.com/office/drawing/2014/main" id="{7C0A5334-53CA-4A9F-AB9E-2576A48386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D7F90CCE-3A5D-417E-8B1B-D32EFEEA9F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279DAC7A-DA87-4206-B62B-9B9FB7B00CA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GB"/>
              <a:t>Click to edit Master title style</a:t>
            </a:r>
            <a:endParaRPr lang="en-US"/>
          </a:p>
        </p:txBody>
      </p:sp>
      <p:sp>
        <p:nvSpPr>
          <p:cNvPr id="7" name="Date Placeholder 3">
            <a:extLst>
              <a:ext uri="{FF2B5EF4-FFF2-40B4-BE49-F238E27FC236}">
                <a16:creationId xmlns:a16="http://schemas.microsoft.com/office/drawing/2014/main" id="{80A6C537-0D8F-48FE-8C71-7E19CF67A6C6}"/>
              </a:ext>
            </a:extLst>
          </p:cNvPr>
          <p:cNvSpPr>
            <a:spLocks noGrp="1"/>
          </p:cNvSpPr>
          <p:nvPr>
            <p:ph type="dt" sz="half" idx="10"/>
          </p:nvPr>
        </p:nvSpPr>
        <p:spPr/>
        <p:txBody>
          <a:bodyPr/>
          <a:lstStyle>
            <a:lvl1pPr>
              <a:defRPr/>
            </a:lvl1pPr>
          </a:lstStyle>
          <a:p>
            <a:pPr>
              <a:defRPr/>
            </a:pPr>
            <a:fld id="{59D8DB6A-E35E-4B5F-88A5-2CD99294F65F}" type="datetime1">
              <a:rPr lang="en-GB" altLang="en-US"/>
              <a:pPr>
                <a:defRPr/>
              </a:pPr>
              <a:t>29/10/2020</a:t>
            </a:fld>
            <a:endParaRPr lang="en-US" altLang="en-US"/>
          </a:p>
        </p:txBody>
      </p:sp>
      <p:sp>
        <p:nvSpPr>
          <p:cNvPr id="8" name="Footer Placeholder 4">
            <a:extLst>
              <a:ext uri="{FF2B5EF4-FFF2-40B4-BE49-F238E27FC236}">
                <a16:creationId xmlns:a16="http://schemas.microsoft.com/office/drawing/2014/main" id="{35EBBB98-0384-4BE8-8883-459355474D6A}"/>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9" name="Slide Number Placeholder 5">
            <a:extLst>
              <a:ext uri="{FF2B5EF4-FFF2-40B4-BE49-F238E27FC236}">
                <a16:creationId xmlns:a16="http://schemas.microsoft.com/office/drawing/2014/main" id="{D5A25B9C-F6F1-4E6C-8880-CBBC8221998F}"/>
              </a:ext>
            </a:extLst>
          </p:cNvPr>
          <p:cNvSpPr>
            <a:spLocks noGrp="1"/>
          </p:cNvSpPr>
          <p:nvPr>
            <p:ph type="sldNum" sz="quarter" idx="12"/>
          </p:nvPr>
        </p:nvSpPr>
        <p:spPr/>
        <p:txBody>
          <a:bodyPr/>
          <a:lstStyle>
            <a:lvl1pPr>
              <a:defRPr/>
            </a:lvl1pPr>
          </a:lstStyle>
          <a:p>
            <a:fld id="{228F07E7-36C5-43AC-A26B-F27AAF8EC868}" type="slidenum">
              <a:rPr lang="en-US" altLang="en-US"/>
              <a:pPr/>
              <a:t>‹#›</a:t>
            </a:fld>
            <a:endParaRPr lang="en-US" altLang="en-US"/>
          </a:p>
        </p:txBody>
      </p:sp>
    </p:spTree>
    <p:extLst>
      <p:ext uri="{BB962C8B-B14F-4D97-AF65-F5344CB8AC3E}">
        <p14:creationId xmlns:p14="http://schemas.microsoft.com/office/powerpoint/2010/main" val="146236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6B253F16-35CE-40AB-82C0-A9BE28A698AC}"/>
              </a:ext>
            </a:extLst>
          </p:cNvPr>
          <p:cNvGrpSpPr>
            <a:grpSpLocks/>
          </p:cNvGrpSpPr>
          <p:nvPr userDrawn="1"/>
        </p:nvGrpSpPr>
        <p:grpSpPr bwMode="auto">
          <a:xfrm>
            <a:off x="6565900" y="6240463"/>
            <a:ext cx="1673225" cy="481012"/>
            <a:chOff x="6565136" y="6239877"/>
            <a:chExt cx="1673790" cy="481598"/>
          </a:xfrm>
        </p:grpSpPr>
        <p:pic>
          <p:nvPicPr>
            <p:cNvPr id="3" name="Picture 7">
              <a:extLst>
                <a:ext uri="{FF2B5EF4-FFF2-40B4-BE49-F238E27FC236}">
                  <a16:creationId xmlns:a16="http://schemas.microsoft.com/office/drawing/2014/main" id="{187508F7-DDED-48C9-9313-A78F1AD25B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AACF531D-4364-46C3-90C7-9578F3DF1B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C9A1D55E-C07F-43DA-B1D7-0F737A4C08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Date Placeholder 3">
            <a:extLst>
              <a:ext uri="{FF2B5EF4-FFF2-40B4-BE49-F238E27FC236}">
                <a16:creationId xmlns:a16="http://schemas.microsoft.com/office/drawing/2014/main" id="{2790149C-555F-4B1F-9534-D5A333DD7964}"/>
              </a:ext>
            </a:extLst>
          </p:cNvPr>
          <p:cNvSpPr>
            <a:spLocks noGrp="1"/>
          </p:cNvSpPr>
          <p:nvPr>
            <p:ph type="dt" sz="half" idx="10"/>
          </p:nvPr>
        </p:nvSpPr>
        <p:spPr/>
        <p:txBody>
          <a:bodyPr/>
          <a:lstStyle>
            <a:lvl1pPr>
              <a:defRPr/>
            </a:lvl1pPr>
          </a:lstStyle>
          <a:p>
            <a:pPr>
              <a:defRPr/>
            </a:pPr>
            <a:fld id="{574BCE78-8776-4024-BF17-F653F700A453}" type="datetime1">
              <a:rPr lang="en-GB" altLang="en-US"/>
              <a:pPr>
                <a:defRPr/>
              </a:pPr>
              <a:t>29/10/2020</a:t>
            </a:fld>
            <a:endParaRPr lang="en-US" altLang="en-US"/>
          </a:p>
        </p:txBody>
      </p:sp>
      <p:sp>
        <p:nvSpPr>
          <p:cNvPr id="7" name="Footer Placeholder 4">
            <a:extLst>
              <a:ext uri="{FF2B5EF4-FFF2-40B4-BE49-F238E27FC236}">
                <a16:creationId xmlns:a16="http://schemas.microsoft.com/office/drawing/2014/main" id="{93B8BFFE-0018-4814-A084-DD629A423BB4}"/>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8" name="Slide Number Placeholder 5">
            <a:extLst>
              <a:ext uri="{FF2B5EF4-FFF2-40B4-BE49-F238E27FC236}">
                <a16:creationId xmlns:a16="http://schemas.microsoft.com/office/drawing/2014/main" id="{F0CE43F9-5163-426D-AFF7-0486149B3E99}"/>
              </a:ext>
            </a:extLst>
          </p:cNvPr>
          <p:cNvSpPr>
            <a:spLocks noGrp="1"/>
          </p:cNvSpPr>
          <p:nvPr>
            <p:ph type="sldNum" sz="quarter" idx="12"/>
          </p:nvPr>
        </p:nvSpPr>
        <p:spPr/>
        <p:txBody>
          <a:bodyPr/>
          <a:lstStyle>
            <a:lvl1pPr>
              <a:defRPr/>
            </a:lvl1pPr>
          </a:lstStyle>
          <a:p>
            <a:fld id="{757F0391-09D1-4047-90DD-895E64733726}" type="slidenum">
              <a:rPr lang="en-US" altLang="en-US"/>
              <a:pPr/>
              <a:t>‹#›</a:t>
            </a:fld>
            <a:endParaRPr lang="en-US" altLang="en-US"/>
          </a:p>
        </p:txBody>
      </p:sp>
    </p:spTree>
    <p:extLst>
      <p:ext uri="{BB962C8B-B14F-4D97-AF65-F5344CB8AC3E}">
        <p14:creationId xmlns:p14="http://schemas.microsoft.com/office/powerpoint/2010/main" val="363299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37AE4CF8-946D-49FC-9F6B-E8AA152CD8FC}"/>
              </a:ext>
            </a:extLst>
          </p:cNvPr>
          <p:cNvGrpSpPr>
            <a:grpSpLocks/>
          </p:cNvGrpSpPr>
          <p:nvPr userDrawn="1"/>
        </p:nvGrpSpPr>
        <p:grpSpPr bwMode="auto">
          <a:xfrm>
            <a:off x="6565900" y="6240463"/>
            <a:ext cx="1673225" cy="481012"/>
            <a:chOff x="6565136" y="6239877"/>
            <a:chExt cx="1673790" cy="481598"/>
          </a:xfrm>
        </p:grpSpPr>
        <p:pic>
          <p:nvPicPr>
            <p:cNvPr id="6" name="Picture 7">
              <a:extLst>
                <a:ext uri="{FF2B5EF4-FFF2-40B4-BE49-F238E27FC236}">
                  <a16:creationId xmlns:a16="http://schemas.microsoft.com/office/drawing/2014/main" id="{97A253E6-F4E5-47F9-85F2-8EC42E1625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29564F9-2411-4557-ACD8-D5E99BDC8E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8800AE17-1CCD-4003-AA34-1BF1A9E910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Date Placeholder 3">
            <a:extLst>
              <a:ext uri="{FF2B5EF4-FFF2-40B4-BE49-F238E27FC236}">
                <a16:creationId xmlns:a16="http://schemas.microsoft.com/office/drawing/2014/main" id="{96A50225-029B-4138-B8EA-F48DBFDB9445}"/>
              </a:ext>
            </a:extLst>
          </p:cNvPr>
          <p:cNvSpPr>
            <a:spLocks noGrp="1"/>
          </p:cNvSpPr>
          <p:nvPr>
            <p:ph type="dt" sz="half" idx="10"/>
          </p:nvPr>
        </p:nvSpPr>
        <p:spPr/>
        <p:txBody>
          <a:bodyPr/>
          <a:lstStyle>
            <a:lvl1pPr>
              <a:defRPr/>
            </a:lvl1pPr>
          </a:lstStyle>
          <a:p>
            <a:pPr>
              <a:defRPr/>
            </a:pPr>
            <a:fld id="{B884ED5D-DC1A-4471-A163-439D3DECD071}" type="datetime1">
              <a:rPr lang="en-GB" altLang="en-US"/>
              <a:pPr>
                <a:defRPr/>
              </a:pPr>
              <a:t>29/10/2020</a:t>
            </a:fld>
            <a:endParaRPr lang="en-US" altLang="en-US"/>
          </a:p>
        </p:txBody>
      </p:sp>
      <p:sp>
        <p:nvSpPr>
          <p:cNvPr id="10" name="Footer Placeholder 4">
            <a:extLst>
              <a:ext uri="{FF2B5EF4-FFF2-40B4-BE49-F238E27FC236}">
                <a16:creationId xmlns:a16="http://schemas.microsoft.com/office/drawing/2014/main" id="{1FF74688-9265-426E-85EE-25946A9F467C}"/>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11" name="Slide Number Placeholder 5">
            <a:extLst>
              <a:ext uri="{FF2B5EF4-FFF2-40B4-BE49-F238E27FC236}">
                <a16:creationId xmlns:a16="http://schemas.microsoft.com/office/drawing/2014/main" id="{EEA01552-4EC2-4E6D-B858-26D45E887984}"/>
              </a:ext>
            </a:extLst>
          </p:cNvPr>
          <p:cNvSpPr>
            <a:spLocks noGrp="1"/>
          </p:cNvSpPr>
          <p:nvPr>
            <p:ph type="sldNum" sz="quarter" idx="12"/>
          </p:nvPr>
        </p:nvSpPr>
        <p:spPr/>
        <p:txBody>
          <a:bodyPr/>
          <a:lstStyle>
            <a:lvl1pPr>
              <a:defRPr/>
            </a:lvl1pPr>
          </a:lstStyle>
          <a:p>
            <a:fld id="{83D160B9-0320-4709-957E-DDE295DB1006}" type="slidenum">
              <a:rPr lang="en-US" altLang="en-US"/>
              <a:pPr/>
              <a:t>‹#›</a:t>
            </a:fld>
            <a:endParaRPr lang="en-US" altLang="en-US"/>
          </a:p>
        </p:txBody>
      </p:sp>
    </p:spTree>
    <p:extLst>
      <p:ext uri="{BB962C8B-B14F-4D97-AF65-F5344CB8AC3E}">
        <p14:creationId xmlns:p14="http://schemas.microsoft.com/office/powerpoint/2010/main" val="347555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C6FE9F21-7525-4D15-A15B-A9C5D1EFABD2}"/>
              </a:ext>
            </a:extLst>
          </p:cNvPr>
          <p:cNvGrpSpPr>
            <a:grpSpLocks/>
          </p:cNvGrpSpPr>
          <p:nvPr userDrawn="1"/>
        </p:nvGrpSpPr>
        <p:grpSpPr bwMode="auto">
          <a:xfrm>
            <a:off x="6565900" y="6240463"/>
            <a:ext cx="1673225" cy="481012"/>
            <a:chOff x="6565136" y="6239877"/>
            <a:chExt cx="1673790" cy="481598"/>
          </a:xfrm>
        </p:grpSpPr>
        <p:pic>
          <p:nvPicPr>
            <p:cNvPr id="6" name="Picture 7">
              <a:extLst>
                <a:ext uri="{FF2B5EF4-FFF2-40B4-BE49-F238E27FC236}">
                  <a16:creationId xmlns:a16="http://schemas.microsoft.com/office/drawing/2014/main" id="{6F666C0C-1930-4011-B07B-6E93D5986E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136" y="6272884"/>
              <a:ext cx="508634" cy="44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BAD3B883-3690-44EB-8654-896ECD8AF4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239877"/>
              <a:ext cx="498574" cy="4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F4591008-F784-4332-A391-FF1FEAAB2A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099" y="6265025"/>
              <a:ext cx="477826" cy="45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Date Placeholder 3">
            <a:extLst>
              <a:ext uri="{FF2B5EF4-FFF2-40B4-BE49-F238E27FC236}">
                <a16:creationId xmlns:a16="http://schemas.microsoft.com/office/drawing/2014/main" id="{CF10137C-9115-41B2-A88E-D449505AE32D}"/>
              </a:ext>
            </a:extLst>
          </p:cNvPr>
          <p:cNvSpPr>
            <a:spLocks noGrp="1"/>
          </p:cNvSpPr>
          <p:nvPr>
            <p:ph type="dt" sz="half" idx="10"/>
          </p:nvPr>
        </p:nvSpPr>
        <p:spPr/>
        <p:txBody>
          <a:bodyPr/>
          <a:lstStyle>
            <a:lvl1pPr>
              <a:defRPr/>
            </a:lvl1pPr>
          </a:lstStyle>
          <a:p>
            <a:pPr>
              <a:defRPr/>
            </a:pPr>
            <a:fld id="{DC949288-0C0E-41DC-BE4D-8134C77CDF6B}" type="datetime1">
              <a:rPr lang="en-GB" altLang="en-US"/>
              <a:pPr>
                <a:defRPr/>
              </a:pPr>
              <a:t>29/10/2020</a:t>
            </a:fld>
            <a:endParaRPr lang="en-US" altLang="en-US"/>
          </a:p>
        </p:txBody>
      </p:sp>
      <p:sp>
        <p:nvSpPr>
          <p:cNvPr id="10" name="Footer Placeholder 4">
            <a:extLst>
              <a:ext uri="{FF2B5EF4-FFF2-40B4-BE49-F238E27FC236}">
                <a16:creationId xmlns:a16="http://schemas.microsoft.com/office/drawing/2014/main" id="{7FA78EDC-31AE-4EC2-9DEE-1E08C54E28F7}"/>
              </a:ext>
            </a:extLst>
          </p:cNvPr>
          <p:cNvSpPr>
            <a:spLocks noGrp="1"/>
          </p:cNvSpPr>
          <p:nvPr>
            <p:ph type="ftr" sz="quarter" idx="11"/>
          </p:nvPr>
        </p:nvSpPr>
        <p:spPr/>
        <p:txBody>
          <a:bodyPr/>
          <a:lstStyle>
            <a:lvl1pPr>
              <a:defRPr/>
            </a:lvl1pPr>
          </a:lstStyle>
          <a:p>
            <a:pPr>
              <a:defRPr/>
            </a:pPr>
            <a:r>
              <a:rPr lang="en-GB" altLang="en-US"/>
              <a:t>CYP Haem / Onc Telephone Triage Training Master Slides</a:t>
            </a:r>
            <a:endParaRPr lang="en-US" altLang="en-US"/>
          </a:p>
        </p:txBody>
      </p:sp>
      <p:sp>
        <p:nvSpPr>
          <p:cNvPr id="11" name="Slide Number Placeholder 5">
            <a:extLst>
              <a:ext uri="{FF2B5EF4-FFF2-40B4-BE49-F238E27FC236}">
                <a16:creationId xmlns:a16="http://schemas.microsoft.com/office/drawing/2014/main" id="{6778892B-B26A-41C1-804F-ECD836F99348}"/>
              </a:ext>
            </a:extLst>
          </p:cNvPr>
          <p:cNvSpPr>
            <a:spLocks noGrp="1"/>
          </p:cNvSpPr>
          <p:nvPr>
            <p:ph type="sldNum" sz="quarter" idx="12"/>
          </p:nvPr>
        </p:nvSpPr>
        <p:spPr/>
        <p:txBody>
          <a:bodyPr/>
          <a:lstStyle>
            <a:lvl1pPr>
              <a:defRPr/>
            </a:lvl1pPr>
          </a:lstStyle>
          <a:p>
            <a:fld id="{29A8BB2E-3EA6-461B-8594-0A8AA534DFE3}" type="slidenum">
              <a:rPr lang="en-US" altLang="en-US"/>
              <a:pPr/>
              <a:t>‹#›</a:t>
            </a:fld>
            <a:endParaRPr lang="en-US" altLang="en-US"/>
          </a:p>
        </p:txBody>
      </p:sp>
    </p:spTree>
    <p:extLst>
      <p:ext uri="{BB962C8B-B14F-4D97-AF65-F5344CB8AC3E}">
        <p14:creationId xmlns:p14="http://schemas.microsoft.com/office/powerpoint/2010/main" val="187230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6597DA-8AE3-41C7-9B2B-EB8AA22452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7DFD8900-EE90-44E6-AC21-F0C15170FD1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80BA146-1362-4A1D-A463-3DC8E252B0C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4D83FFA5-2DBE-42BD-92F6-7AFAD3BEC995}" type="datetime1">
              <a:rPr lang="en-GB" altLang="en-US"/>
              <a:pPr>
                <a:defRPr/>
              </a:pPr>
              <a:t>29/10/2020</a:t>
            </a:fld>
            <a:endParaRPr lang="en-US" altLang="en-US"/>
          </a:p>
        </p:txBody>
      </p:sp>
      <p:sp>
        <p:nvSpPr>
          <p:cNvPr id="5" name="Footer Placeholder 4">
            <a:extLst>
              <a:ext uri="{FF2B5EF4-FFF2-40B4-BE49-F238E27FC236}">
                <a16:creationId xmlns:a16="http://schemas.microsoft.com/office/drawing/2014/main" id="{CF60877E-ABBE-4F6E-874C-DAE6FB4D629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r>
              <a:rPr lang="en-GB" altLang="en-US"/>
              <a:t>CYP Haem / Onc Telephone Triage Training Master Slides</a:t>
            </a:r>
            <a:endParaRPr lang="en-US" altLang="en-US"/>
          </a:p>
        </p:txBody>
      </p:sp>
      <p:sp>
        <p:nvSpPr>
          <p:cNvPr id="6" name="Slide Number Placeholder 5">
            <a:extLst>
              <a:ext uri="{FF2B5EF4-FFF2-40B4-BE49-F238E27FC236}">
                <a16:creationId xmlns:a16="http://schemas.microsoft.com/office/drawing/2014/main" id="{6E5D48BA-0D9F-4ABE-9B48-2CC84FD6C3F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697F70B-D70C-4B82-9310-DF9B25D103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Arial" charset="0"/>
          <a:ea typeface="ＭＳ Ｐゴシック"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61" r:id="rId1"/>
    <p:sldLayoutId id="2147484362" r:id="rId2"/>
  </p:sldLayoutIdLst>
  <p:hf sldNum="0" hdr="0" ftr="0" dt="0"/>
  <p:txStyles>
    <p:titleStyle>
      <a:lvl1pPr algn="l" defTabSz="457200" rtl="0" eaLnBrk="0" fontAlgn="base" hangingPunct="0">
        <a:spcBef>
          <a:spcPct val="0"/>
        </a:spcBef>
        <a:spcAft>
          <a:spcPct val="0"/>
        </a:spcAft>
        <a:defRPr sz="3200" kern="1200">
          <a:solidFill>
            <a:srgbClr val="FFFFFF"/>
          </a:solidFill>
          <a:latin typeface="Arial"/>
          <a:ea typeface="ＭＳ Ｐゴシック" charset="0"/>
          <a:cs typeface="Arial"/>
        </a:defRPr>
      </a:lvl1pPr>
      <a:lvl2pPr algn="l" defTabSz="457200" rtl="0" eaLnBrk="0" fontAlgn="base" hangingPunct="0">
        <a:spcBef>
          <a:spcPct val="0"/>
        </a:spcBef>
        <a:spcAft>
          <a:spcPct val="0"/>
        </a:spcAft>
        <a:defRPr sz="3200">
          <a:solidFill>
            <a:srgbClr val="FFFFFF"/>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200">
          <a:solidFill>
            <a:srgbClr val="FFFFFF"/>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200">
          <a:solidFill>
            <a:srgbClr val="FFFFFF"/>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200">
          <a:solidFill>
            <a:srgbClr val="FFFFFF"/>
          </a:solidFill>
          <a:latin typeface="Arial" pitchFamily="34" charset="0"/>
          <a:ea typeface="ＭＳ Ｐゴシック" charset="0"/>
          <a:cs typeface="Arial" pitchFamily="34" charset="0"/>
        </a:defRPr>
      </a:lvl5pPr>
      <a:lvl6pPr marL="457200" algn="l" defTabSz="457200" rtl="0" fontAlgn="base">
        <a:spcBef>
          <a:spcPct val="0"/>
        </a:spcBef>
        <a:spcAft>
          <a:spcPct val="0"/>
        </a:spcAft>
        <a:defRPr sz="3200">
          <a:solidFill>
            <a:srgbClr val="FFFFFF"/>
          </a:solidFill>
          <a:latin typeface="Arial" pitchFamily="34" charset="0"/>
          <a:cs typeface="Arial" pitchFamily="34" charset="0"/>
        </a:defRPr>
      </a:lvl6pPr>
      <a:lvl7pPr marL="914400" algn="l" defTabSz="457200" rtl="0" fontAlgn="base">
        <a:spcBef>
          <a:spcPct val="0"/>
        </a:spcBef>
        <a:spcAft>
          <a:spcPct val="0"/>
        </a:spcAft>
        <a:defRPr sz="3200">
          <a:solidFill>
            <a:srgbClr val="FFFFFF"/>
          </a:solidFill>
          <a:latin typeface="Arial" pitchFamily="34" charset="0"/>
          <a:cs typeface="Arial" pitchFamily="34" charset="0"/>
        </a:defRPr>
      </a:lvl7pPr>
      <a:lvl8pPr marL="1371600" algn="l" defTabSz="457200" rtl="0" fontAlgn="base">
        <a:spcBef>
          <a:spcPct val="0"/>
        </a:spcBef>
        <a:spcAft>
          <a:spcPct val="0"/>
        </a:spcAft>
        <a:defRPr sz="3200">
          <a:solidFill>
            <a:srgbClr val="FFFFFF"/>
          </a:solidFill>
          <a:latin typeface="Arial" pitchFamily="34" charset="0"/>
          <a:cs typeface="Arial" pitchFamily="34" charset="0"/>
        </a:defRPr>
      </a:lvl8pPr>
      <a:lvl9pPr marL="1828800" algn="l" defTabSz="457200" rtl="0" fontAlgn="base">
        <a:spcBef>
          <a:spcPct val="0"/>
        </a:spcBef>
        <a:spcAft>
          <a:spcPct val="0"/>
        </a:spcAft>
        <a:defRPr sz="3200">
          <a:solidFill>
            <a:srgbClr val="FFFFFF"/>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jpeg"/><Relationship Id="rId7" Type="http://schemas.openxmlformats.org/officeDocument/2006/relationships/hyperlink" Target="http://www.clicsargent.org.u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cclg.or.uk/" TargetMode="External"/><Relationship Id="rId5" Type="http://schemas.openxmlformats.org/officeDocument/2006/relationships/hyperlink" Target="http://www.rcn.org.uk/" TargetMode="External"/><Relationship Id="rId4" Type="http://schemas.openxmlformats.org/officeDocument/2006/relationships/image" Target="../media/image9.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850" y="188640"/>
            <a:ext cx="8496622" cy="552636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339" name="Slide Number Placeholder 5">
            <a:extLst>
              <a:ext uri="{FF2B5EF4-FFF2-40B4-BE49-F238E27FC236}">
                <a16:creationId xmlns:a16="http://schemas.microsoft.com/office/drawing/2014/main" id="{61C998BE-F3CD-4B4D-9FEA-6C38F93BB6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628A3AE-4BCB-4CC4-A54D-805AFFB694F2}" type="slidenum">
              <a:rPr lang="en-US" altLang="en-US" sz="1200">
                <a:solidFill>
                  <a:srgbClr val="898989"/>
                </a:solidFill>
              </a:rPr>
              <a:pPr>
                <a:spcBef>
                  <a:spcPct val="0"/>
                </a:spcBef>
                <a:buFontTx/>
                <a:buNone/>
              </a:pPr>
              <a:t>1</a:t>
            </a:fld>
            <a:endParaRPr lang="en-US" altLang="en-US" sz="1200" dirty="0">
              <a:solidFill>
                <a:srgbClr val="898989"/>
              </a:solidFill>
            </a:endParaRPr>
          </a:p>
        </p:txBody>
      </p:sp>
      <p:sp>
        <p:nvSpPr>
          <p:cNvPr id="14340" name="TextBox 6">
            <a:extLst>
              <a:ext uri="{FF2B5EF4-FFF2-40B4-BE49-F238E27FC236}">
                <a16:creationId xmlns:a16="http://schemas.microsoft.com/office/drawing/2014/main" id="{1739811D-3A95-4EE5-8CDF-8CCA2AAD1DFB}"/>
              </a:ext>
            </a:extLst>
          </p:cNvPr>
          <p:cNvSpPr txBox="1">
            <a:spLocks noChangeArrowheads="1"/>
          </p:cNvSpPr>
          <p:nvPr/>
        </p:nvSpPr>
        <p:spPr bwMode="auto">
          <a:xfrm>
            <a:off x="323850" y="5880100"/>
            <a:ext cx="2303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b="1" dirty="0"/>
              <a:t>2</a:t>
            </a:r>
            <a:r>
              <a:rPr lang="en-US" altLang="en-US" sz="1600" b="1" baseline="30000" dirty="0"/>
              <a:t>nd</a:t>
            </a:r>
            <a:r>
              <a:rPr lang="en-US" altLang="en-US" sz="1600" b="1" dirty="0"/>
              <a:t> Edition 2020</a:t>
            </a:r>
          </a:p>
          <a:p>
            <a:pPr>
              <a:spcBef>
                <a:spcPct val="0"/>
              </a:spcBef>
              <a:buNone/>
            </a:pPr>
            <a:r>
              <a:rPr lang="en-US" altLang="en-US" sz="1600" b="1" dirty="0">
                <a:latin typeface="Arial"/>
                <a:ea typeface="ＭＳ Ｐゴシック"/>
                <a:cs typeface="Arial"/>
              </a:rPr>
              <a:t>Review date: </a:t>
            </a:r>
            <a:endParaRPr lang="en-US" altLang="en-US" sz="1600" b="1" dirty="0">
              <a:cs typeface="Arial"/>
            </a:endParaRPr>
          </a:p>
          <a:p>
            <a:pPr>
              <a:spcBef>
                <a:spcPct val="0"/>
              </a:spcBef>
              <a:buNone/>
            </a:pPr>
            <a:r>
              <a:rPr lang="en-US" altLang="en-US" sz="1600" b="1" dirty="0">
                <a:latin typeface="Arial"/>
                <a:ea typeface="ＭＳ Ｐゴシック"/>
                <a:cs typeface="Arial"/>
              </a:rPr>
              <a:t>August 2023</a:t>
            </a:r>
            <a:endParaRPr lang="en-US" altLang="en-US" sz="1600" b="1" dirty="0">
              <a:cs typeface="Arial"/>
            </a:endParaRPr>
          </a:p>
        </p:txBody>
      </p:sp>
      <p:sp>
        <p:nvSpPr>
          <p:cNvPr id="14341" name="Rectangle 1">
            <a:extLst>
              <a:ext uri="{FF2B5EF4-FFF2-40B4-BE49-F238E27FC236}">
                <a16:creationId xmlns:a16="http://schemas.microsoft.com/office/drawing/2014/main" id="{B15F63ED-3520-4B1F-8FDA-099AD919FA69}"/>
              </a:ext>
            </a:extLst>
          </p:cNvPr>
          <p:cNvSpPr>
            <a:spLocks noChangeArrowheads="1"/>
          </p:cNvSpPr>
          <p:nvPr/>
        </p:nvSpPr>
        <p:spPr bwMode="auto">
          <a:xfrm>
            <a:off x="971550" y="1412875"/>
            <a:ext cx="76327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None/>
            </a:pPr>
            <a:r>
              <a:rPr lang="en-US" altLang="en-US" sz="3800" b="1" dirty="0">
                <a:solidFill>
                  <a:schemeClr val="bg1"/>
                </a:solidFill>
                <a:latin typeface="Arial"/>
                <a:ea typeface="ＭＳ Ｐゴシック"/>
                <a:cs typeface="Arial"/>
              </a:rPr>
              <a:t>Oncology/</a:t>
            </a:r>
            <a:r>
              <a:rPr lang="en-GB" altLang="en-US" sz="3800" b="1" dirty="0">
                <a:solidFill>
                  <a:schemeClr val="bg1"/>
                </a:solidFill>
                <a:latin typeface="Arial"/>
                <a:ea typeface="ＭＳ Ｐゴシック"/>
                <a:cs typeface="Arial"/>
              </a:rPr>
              <a:t>Haematology</a:t>
            </a:r>
            <a:r>
              <a:rPr lang="en-US" altLang="en-US" sz="3800" b="1" dirty="0">
                <a:solidFill>
                  <a:schemeClr val="bg1"/>
                </a:solidFill>
                <a:latin typeface="Arial"/>
                <a:ea typeface="ＭＳ Ｐゴシック"/>
                <a:cs typeface="Arial"/>
              </a:rPr>
              <a:t> </a:t>
            </a:r>
            <a:endParaRPr lang="en-US" altLang="en-US" sz="3800" b="1" dirty="0">
              <a:solidFill>
                <a:schemeClr val="bg1"/>
              </a:solidFill>
            </a:endParaRPr>
          </a:p>
          <a:p>
            <a:pPr eaLnBrk="1" hangingPunct="1">
              <a:spcBef>
                <a:spcPct val="0"/>
              </a:spcBef>
              <a:buNone/>
            </a:pPr>
            <a:r>
              <a:rPr lang="en-US" altLang="en-US" sz="3800" b="1" dirty="0">
                <a:solidFill>
                  <a:schemeClr val="bg1"/>
                </a:solidFill>
                <a:latin typeface="Arial"/>
                <a:ea typeface="ＭＳ Ｐゴシック"/>
                <a:cs typeface="Arial"/>
              </a:rPr>
              <a:t>Telephone Triage Tool Kit </a:t>
            </a:r>
            <a:endParaRPr lang="en-US" altLang="en-US" sz="3800" b="1" dirty="0">
              <a:solidFill>
                <a:schemeClr val="bg1"/>
              </a:solidFill>
              <a:cs typeface="Arial"/>
            </a:endParaRPr>
          </a:p>
          <a:p>
            <a:pPr eaLnBrk="1" hangingPunct="1">
              <a:spcBef>
                <a:spcPct val="0"/>
              </a:spcBef>
              <a:buFontTx/>
              <a:buNone/>
            </a:pPr>
            <a:r>
              <a:rPr lang="en-US" altLang="en-US" sz="3800" b="1" dirty="0">
                <a:solidFill>
                  <a:srgbClr val="24B7B9"/>
                </a:solidFill>
                <a:latin typeface="Arial"/>
                <a:ea typeface="ＭＳ Ｐゴシック"/>
                <a:cs typeface="Arial"/>
              </a:rPr>
              <a:t>for </a:t>
            </a:r>
            <a:r>
              <a:rPr lang="en-GB" altLang="en-US" sz="3800" b="1" dirty="0">
                <a:solidFill>
                  <a:srgbClr val="24B7B9"/>
                </a:solidFill>
                <a:latin typeface="Arial"/>
                <a:ea typeface="ＭＳ Ｐゴシック"/>
                <a:cs typeface="Arial"/>
              </a:rPr>
              <a:t>Paediatric</a:t>
            </a:r>
            <a:r>
              <a:rPr lang="en-US" altLang="en-US" sz="3800" b="1" dirty="0">
                <a:solidFill>
                  <a:srgbClr val="24B7B9"/>
                </a:solidFill>
                <a:latin typeface="Arial"/>
                <a:ea typeface="ＭＳ Ｐゴシック"/>
                <a:cs typeface="Arial"/>
              </a:rPr>
              <a:t> Cancer Services</a:t>
            </a:r>
          </a:p>
        </p:txBody>
      </p:sp>
      <p:pic>
        <p:nvPicPr>
          <p:cNvPr id="14342" name="Picture 4">
            <a:extLst>
              <a:ext uri="{FF2B5EF4-FFF2-40B4-BE49-F238E27FC236}">
                <a16:creationId xmlns:a16="http://schemas.microsoft.com/office/drawing/2014/main" id="{9B5E27BA-F3D2-43C2-9345-A1094ECBE1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138" y="3376613"/>
            <a:ext cx="1284287"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a:extLst>
              <a:ext uri="{FF2B5EF4-FFF2-40B4-BE49-F238E27FC236}">
                <a16:creationId xmlns:a16="http://schemas.microsoft.com/office/drawing/2014/main" id="{F4D33F23-16C8-473D-918D-65CA845422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338513"/>
            <a:ext cx="12588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a:extLst>
              <a:ext uri="{FF2B5EF4-FFF2-40B4-BE49-F238E27FC236}">
                <a16:creationId xmlns:a16="http://schemas.microsoft.com/office/drawing/2014/main" id="{EE5B0612-45E9-44C9-BDC4-92935D88FD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376613"/>
            <a:ext cx="1206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a:extLst>
              <a:ext uri="{FF2B5EF4-FFF2-40B4-BE49-F238E27FC236}">
                <a16:creationId xmlns:a16="http://schemas.microsoft.com/office/drawing/2014/main" id="{A97141D1-D513-47A4-AC68-7968626930DA}"/>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57425" y="5854700"/>
            <a:ext cx="9794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5">
            <a:extLst>
              <a:ext uri="{FF2B5EF4-FFF2-40B4-BE49-F238E27FC236}">
                <a16:creationId xmlns:a16="http://schemas.microsoft.com/office/drawing/2014/main" id="{B2E6EEAD-AF23-43D6-BD4B-10C152D58B70}"/>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546475" y="5950448"/>
            <a:ext cx="153193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
            <a:extLst>
              <a:ext uri="{FF2B5EF4-FFF2-40B4-BE49-F238E27FC236}">
                <a16:creationId xmlns:a16="http://schemas.microsoft.com/office/drawing/2014/main" id="{10F8C2D9-481D-4AD4-91A8-1D05BE485BF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45363" y="5824538"/>
            <a:ext cx="10795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Box 2">
            <a:extLst>
              <a:ext uri="{FF2B5EF4-FFF2-40B4-BE49-F238E27FC236}">
                <a16:creationId xmlns:a16="http://schemas.microsoft.com/office/drawing/2014/main" id="{017F7662-0020-413C-B54B-52BCC0AAC025}"/>
              </a:ext>
            </a:extLst>
          </p:cNvPr>
          <p:cNvSpPr txBox="1">
            <a:spLocks noChangeArrowheads="1"/>
          </p:cNvSpPr>
          <p:nvPr/>
        </p:nvSpPr>
        <p:spPr bwMode="auto">
          <a:xfrm>
            <a:off x="5273675" y="4829175"/>
            <a:ext cx="3205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400" dirty="0">
                <a:solidFill>
                  <a:schemeClr val="bg1"/>
                </a:solidFill>
              </a:rPr>
              <a:t>This presentation supports both initial and refresher training</a:t>
            </a:r>
          </a:p>
        </p:txBody>
      </p:sp>
      <p:pic>
        <p:nvPicPr>
          <p:cNvPr id="4" name="Picture 4" descr="A close up of a logo&#10;&#10;Description generated with very high confidence">
            <a:extLst>
              <a:ext uri="{FF2B5EF4-FFF2-40B4-BE49-F238E27FC236}">
                <a16:creationId xmlns:a16="http://schemas.microsoft.com/office/drawing/2014/main" id="{9563CCB2-FE85-462F-A18F-C4CFDE55E4B1}"/>
              </a:ext>
            </a:extLst>
          </p:cNvPr>
          <p:cNvPicPr>
            <a:picLocks noChangeAspect="1"/>
          </p:cNvPicPr>
          <p:nvPr/>
        </p:nvPicPr>
        <p:blipFill>
          <a:blip r:embed="rId9"/>
          <a:stretch>
            <a:fillRect/>
          </a:stretch>
        </p:blipFill>
        <p:spPr>
          <a:xfrm>
            <a:off x="5078413" y="5841228"/>
            <a:ext cx="2039844" cy="7141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6">
            <a:extLst>
              <a:ext uri="{FF2B5EF4-FFF2-40B4-BE49-F238E27FC236}">
                <a16:creationId xmlns:a16="http://schemas.microsoft.com/office/drawing/2014/main" id="{C3463994-4CC8-4C9C-861A-FCF1592BEE49}"/>
              </a:ext>
            </a:extLst>
          </p:cNvPr>
          <p:cNvSpPr>
            <a:spLocks noGrp="1"/>
          </p:cNvSpPr>
          <p:nvPr>
            <p:ph idx="1"/>
          </p:nvPr>
        </p:nvSpPr>
        <p:spPr>
          <a:xfrm>
            <a:off x="4067175" y="1484313"/>
            <a:ext cx="4689475" cy="4851400"/>
          </a:xfrm>
        </p:spPr>
        <p:txBody>
          <a:bodyPr/>
          <a:lstStyle/>
          <a:p>
            <a:pPr marL="0" indent="0" eaLnBrk="1" hangingPunct="1">
              <a:spcBef>
                <a:spcPts val="600"/>
              </a:spcBef>
              <a:spcAft>
                <a:spcPts val="600"/>
              </a:spcAft>
              <a:buFont typeface="Arial" panose="020B0604020202020204" pitchFamily="34" charset="0"/>
              <a:buNone/>
            </a:pPr>
            <a:r>
              <a:rPr lang="en-GB" altLang="en-US" sz="1900" dirty="0">
                <a:solidFill>
                  <a:srgbClr val="000000"/>
                </a:solidFill>
                <a:latin typeface="Arial" panose="020B0604020202020204" pitchFamily="34" charset="0"/>
              </a:rPr>
              <a:t>It is vitally important that the data collection process is methodical and thorough in order for it to be useful and provide an accurate record of the triage assessment.</a:t>
            </a:r>
          </a:p>
          <a:p>
            <a:pPr marL="0" indent="0" eaLnBrk="1" hangingPunct="1">
              <a:spcBef>
                <a:spcPts val="600"/>
              </a:spcBef>
              <a:spcAft>
                <a:spcPts val="600"/>
              </a:spcAft>
              <a:buFont typeface="Arial" panose="020B0604020202020204" pitchFamily="34" charset="0"/>
              <a:buNone/>
            </a:pPr>
            <a:r>
              <a:rPr lang="en-GB" altLang="en-US" sz="1900" dirty="0">
                <a:solidFill>
                  <a:srgbClr val="000000"/>
                </a:solidFill>
                <a:latin typeface="Arial" panose="020B0604020202020204" pitchFamily="34" charset="0"/>
              </a:rPr>
              <a:t>A Log Sheet should be completed for all calls and unscheduled patient visits. This will facilitate audit of the helpline service.</a:t>
            </a:r>
          </a:p>
          <a:p>
            <a:pPr marL="0" indent="0" eaLnBrk="1" hangingPunct="1">
              <a:spcBef>
                <a:spcPts val="600"/>
              </a:spcBef>
              <a:spcAft>
                <a:spcPts val="600"/>
              </a:spcAft>
              <a:buFont typeface="Arial" panose="020B0604020202020204" pitchFamily="34" charset="0"/>
              <a:buNone/>
            </a:pPr>
            <a:r>
              <a:rPr lang="en-GB" altLang="en-US" sz="1900" dirty="0">
                <a:solidFill>
                  <a:srgbClr val="000000"/>
                </a:solidFill>
                <a:latin typeface="Arial" panose="020B0604020202020204" pitchFamily="34" charset="0"/>
              </a:rPr>
              <a:t>The Triage boxes MUST all be marked accordingly.</a:t>
            </a:r>
          </a:p>
          <a:p>
            <a:pPr marL="0" indent="0" eaLnBrk="1" hangingPunct="1">
              <a:buFont typeface="Arial" panose="020B0604020202020204" pitchFamily="34" charset="0"/>
              <a:buNone/>
            </a:pPr>
            <a:endParaRPr lang="en-GB" altLang="en-US" sz="2000" dirty="0">
              <a:solidFill>
                <a:srgbClr val="000000"/>
              </a:solidFill>
              <a:latin typeface="Arial" panose="020B0604020202020204" pitchFamily="34" charset="0"/>
            </a:endParaRPr>
          </a:p>
          <a:p>
            <a:pPr marL="0" indent="0" eaLnBrk="1" hangingPunct="1">
              <a:buFont typeface="Arial" panose="020B0604020202020204" pitchFamily="34" charset="0"/>
              <a:buNone/>
            </a:pPr>
            <a:r>
              <a:rPr lang="en-GB" altLang="en-US" sz="1800" b="1" dirty="0">
                <a:solidFill>
                  <a:srgbClr val="FF0000"/>
                </a:solidFill>
                <a:latin typeface="Arial" panose="020B0604020202020204" pitchFamily="34" charset="0"/>
              </a:rPr>
              <a:t>IF YOU HAVEN’T          TICKED  IT,</a:t>
            </a:r>
          </a:p>
          <a:p>
            <a:pPr marL="0" indent="0" eaLnBrk="1" hangingPunct="1">
              <a:buFont typeface="Arial" panose="020B0604020202020204" pitchFamily="34" charset="0"/>
              <a:buNone/>
            </a:pPr>
            <a:r>
              <a:rPr lang="en-GB" altLang="en-US" sz="1800" b="1" dirty="0">
                <a:solidFill>
                  <a:srgbClr val="FF0000"/>
                </a:solidFill>
                <a:latin typeface="Arial" panose="020B0604020202020204" pitchFamily="34" charset="0"/>
              </a:rPr>
              <a:t>YOU HAVEN’T ASKED IT!</a:t>
            </a:r>
            <a:endParaRPr lang="en-US" altLang="en-US" sz="1800" b="1" dirty="0">
              <a:solidFill>
                <a:srgbClr val="FF0000"/>
              </a:solidFill>
              <a:latin typeface="Arial" panose="020B0604020202020204" pitchFamily="34" charset="0"/>
            </a:endParaRPr>
          </a:p>
        </p:txBody>
      </p:sp>
      <p:sp>
        <p:nvSpPr>
          <p:cNvPr id="24580" name="Slide Number Placeholder 4">
            <a:extLst>
              <a:ext uri="{FF2B5EF4-FFF2-40B4-BE49-F238E27FC236}">
                <a16:creationId xmlns:a16="http://schemas.microsoft.com/office/drawing/2014/main" id="{AAD90D3F-88D4-43B6-8D99-51163EBD6C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BA6D047-86B3-4FD1-BABF-8398DB4CCE85}"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24582" name="TextBox 3">
            <a:extLst>
              <a:ext uri="{FF2B5EF4-FFF2-40B4-BE49-F238E27FC236}">
                <a16:creationId xmlns:a16="http://schemas.microsoft.com/office/drawing/2014/main" id="{E0690043-7545-48A8-A494-9F6EE9ADF76B}"/>
              </a:ext>
            </a:extLst>
          </p:cNvPr>
          <p:cNvSpPr txBox="1">
            <a:spLocks noChangeArrowheads="1"/>
          </p:cNvSpPr>
          <p:nvPr/>
        </p:nvSpPr>
        <p:spPr bwMode="auto">
          <a:xfrm>
            <a:off x="285579" y="518974"/>
            <a:ext cx="77295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GB" altLang="en-US" sz="3300" b="1" dirty="0">
                <a:solidFill>
                  <a:srgbClr val="B90A7D"/>
                </a:solidFill>
              </a:rPr>
              <a:t>Contact record – the ‘Log Sheet’</a:t>
            </a:r>
          </a:p>
        </p:txBody>
      </p:sp>
      <p:pic>
        <p:nvPicPr>
          <p:cNvPr id="24583" name="Picture 1">
            <a:extLst>
              <a:ext uri="{FF2B5EF4-FFF2-40B4-BE49-F238E27FC236}">
                <a16:creationId xmlns:a16="http://schemas.microsoft.com/office/drawing/2014/main" id="{3C377D90-EAC4-4005-A15E-A14A637A19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1075" y="5013325"/>
            <a:ext cx="5159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98489" y="1162639"/>
            <a:ext cx="3613336" cy="52263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FA17B0-969A-1A42-BD2F-38367793708D}"/>
              </a:ext>
            </a:extLst>
          </p:cNvPr>
          <p:cNvSpPr/>
          <p:nvPr/>
        </p:nvSpPr>
        <p:spPr>
          <a:xfrm>
            <a:off x="467545" y="692696"/>
            <a:ext cx="6085655" cy="6480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03" name="Title 6">
            <a:extLst>
              <a:ext uri="{FF2B5EF4-FFF2-40B4-BE49-F238E27FC236}">
                <a16:creationId xmlns:a16="http://schemas.microsoft.com/office/drawing/2014/main" id="{A1D4E66E-7B54-4358-B465-8C759AFDB5B6}"/>
              </a:ext>
            </a:extLst>
          </p:cNvPr>
          <p:cNvSpPr>
            <a:spLocks noGrp="1"/>
          </p:cNvSpPr>
          <p:nvPr>
            <p:ph type="title"/>
          </p:nvPr>
        </p:nvSpPr>
        <p:spPr>
          <a:xfrm>
            <a:off x="611188" y="420688"/>
            <a:ext cx="5942012" cy="1143000"/>
          </a:xfrm>
        </p:spPr>
        <p:txBody>
          <a:bodyPr/>
          <a:lstStyle/>
          <a:p>
            <a:pPr algn="l" eaLnBrk="1" hangingPunct="1"/>
            <a:r>
              <a:rPr lang="en-US" altLang="en-US" sz="4200" b="1" dirty="0">
                <a:solidFill>
                  <a:schemeClr val="bg1"/>
                </a:solidFill>
                <a:latin typeface="Arial" panose="020B0604020202020204" pitchFamily="34" charset="0"/>
              </a:rPr>
              <a:t>Step 1- Data collection</a:t>
            </a:r>
          </a:p>
        </p:txBody>
      </p:sp>
      <p:sp>
        <p:nvSpPr>
          <p:cNvPr id="25604" name="Content Placeholder 7">
            <a:extLst>
              <a:ext uri="{FF2B5EF4-FFF2-40B4-BE49-F238E27FC236}">
                <a16:creationId xmlns:a16="http://schemas.microsoft.com/office/drawing/2014/main" id="{DA2FBD50-CE6B-4BEA-921A-4866C0B035FB}"/>
              </a:ext>
            </a:extLst>
          </p:cNvPr>
          <p:cNvSpPr>
            <a:spLocks noGrp="1"/>
          </p:cNvSpPr>
          <p:nvPr>
            <p:ph idx="1"/>
          </p:nvPr>
        </p:nvSpPr>
        <p:spPr>
          <a:xfrm>
            <a:off x="323850" y="1773238"/>
            <a:ext cx="8496300" cy="4321175"/>
          </a:xfrm>
        </p:spPr>
        <p:txBody>
          <a:bodyPr/>
          <a:lstStyle/>
          <a:p>
            <a:pPr eaLnBrk="1" hangingPunct="1">
              <a:spcBef>
                <a:spcPts val="600"/>
              </a:spcBef>
              <a:spcAft>
                <a:spcPts val="600"/>
              </a:spcAft>
              <a:buClr>
                <a:srgbClr val="B90A7D"/>
              </a:buClr>
            </a:pPr>
            <a:r>
              <a:rPr lang="en-US" altLang="en-US" sz="1800" dirty="0">
                <a:latin typeface="Arial" panose="020B0604020202020204" pitchFamily="34" charset="0"/>
              </a:rPr>
              <a:t>Perform a rapid initial assessment of the situation: “Is this an emergency?” Do you need to stop and contact the emergency services instead </a:t>
            </a:r>
            <a:r>
              <a:rPr lang="en-GB" altLang="en-US" sz="1800" b="1" dirty="0">
                <a:solidFill>
                  <a:srgbClr val="FF0000"/>
                </a:solidFill>
                <a:latin typeface="Arial" panose="020B0604020202020204" pitchFamily="34" charset="0"/>
              </a:rPr>
              <a:t>.......999</a:t>
            </a:r>
          </a:p>
          <a:p>
            <a:pPr eaLnBrk="1" hangingPunct="1">
              <a:spcBef>
                <a:spcPts val="600"/>
              </a:spcBef>
              <a:spcAft>
                <a:spcPts val="600"/>
              </a:spcAft>
              <a:buClr>
                <a:srgbClr val="B90A7D"/>
              </a:buClr>
            </a:pPr>
            <a:r>
              <a:rPr lang="en-GB" altLang="en-US" sz="1800" dirty="0">
                <a:latin typeface="Arial" panose="020B0604020202020204" pitchFamily="34" charset="0"/>
              </a:rPr>
              <a:t>Does the caller understand, communicate with you? If not take name, contact details and other data at the top of log sheet and advise caller to attend for urgent review as soon as possible or proceed to step 2</a:t>
            </a:r>
          </a:p>
          <a:p>
            <a:pPr eaLnBrk="1" hangingPunct="1">
              <a:spcBef>
                <a:spcPts val="600"/>
              </a:spcBef>
              <a:spcAft>
                <a:spcPts val="600"/>
              </a:spcAft>
              <a:buClr>
                <a:srgbClr val="B90A7D"/>
              </a:buClr>
            </a:pPr>
            <a:r>
              <a:rPr lang="en-GB" altLang="en-US" sz="1800" dirty="0">
                <a:latin typeface="Arial" panose="020B0604020202020204" pitchFamily="34" charset="0"/>
              </a:rPr>
              <a:t>Ask questions in a logical sequence. Follow the log sheet and the assessment tool</a:t>
            </a:r>
          </a:p>
          <a:p>
            <a:pPr eaLnBrk="1" hangingPunct="1">
              <a:spcBef>
                <a:spcPts val="600"/>
              </a:spcBef>
              <a:spcAft>
                <a:spcPts val="600"/>
              </a:spcAft>
              <a:buClr>
                <a:srgbClr val="B90A7D"/>
              </a:buClr>
            </a:pPr>
            <a:r>
              <a:rPr lang="en-GB" altLang="en-US" sz="1800" dirty="0">
                <a:latin typeface="Arial" panose="020B0604020202020204" pitchFamily="34" charset="0"/>
              </a:rPr>
              <a:t>Provide information slowly and thoughtfully assess the callers comprehension, anxiety and distress throughout the process</a:t>
            </a:r>
          </a:p>
          <a:p>
            <a:pPr eaLnBrk="1" hangingPunct="1">
              <a:spcBef>
                <a:spcPts val="600"/>
              </a:spcBef>
              <a:spcAft>
                <a:spcPts val="600"/>
              </a:spcAft>
              <a:buClr>
                <a:srgbClr val="B90A7D"/>
              </a:buClr>
            </a:pPr>
            <a:r>
              <a:rPr lang="en-US" altLang="en-US" sz="1800" dirty="0">
                <a:latin typeface="Arial" panose="020B0604020202020204" pitchFamily="34" charset="0"/>
              </a:rPr>
              <a:t>Do you have any doubt about the patient / </a:t>
            </a:r>
            <a:r>
              <a:rPr lang="en-US" altLang="en-US" sz="1800" dirty="0" err="1">
                <a:latin typeface="Arial" panose="020B0604020202020204" pitchFamily="34" charset="0"/>
              </a:rPr>
              <a:t>carer’s</a:t>
            </a:r>
            <a:r>
              <a:rPr lang="en-US" altLang="en-US" sz="1800" dirty="0">
                <a:latin typeface="Arial" panose="020B0604020202020204" pitchFamily="34" charset="0"/>
              </a:rPr>
              <a:t> ability to provide information accurately or understand questions or instructions provided?  If so then a face-to-face consultation must be arranged</a:t>
            </a:r>
            <a:endParaRPr lang="en-GB" altLang="en-US" sz="1800" dirty="0">
              <a:latin typeface="Arial" panose="020B0604020202020204" pitchFamily="34" charset="0"/>
            </a:endParaRPr>
          </a:p>
          <a:p>
            <a:pPr eaLnBrk="1" hangingPunct="1">
              <a:spcBef>
                <a:spcPts val="600"/>
              </a:spcBef>
              <a:spcAft>
                <a:spcPts val="600"/>
              </a:spcAft>
              <a:buClr>
                <a:srgbClr val="B90A7D"/>
              </a:buClr>
            </a:pPr>
            <a:r>
              <a:rPr lang="en-US" altLang="en-US" sz="1800" dirty="0">
                <a:latin typeface="Arial" panose="020B0604020202020204" pitchFamily="34" charset="0"/>
              </a:rPr>
              <a:t>Record caller’s name and current contact details in case the call is </a:t>
            </a:r>
            <a:br>
              <a:rPr lang="en-US" altLang="en-US" sz="1800" dirty="0">
                <a:latin typeface="Arial" panose="020B0604020202020204" pitchFamily="34" charset="0"/>
              </a:rPr>
            </a:br>
            <a:r>
              <a:rPr lang="en-US" altLang="en-US" sz="1800" dirty="0">
                <a:latin typeface="Arial" panose="020B0604020202020204" pitchFamily="34" charset="0"/>
              </a:rPr>
              <a:t>interrupted and you need to get back to the caller.</a:t>
            </a:r>
          </a:p>
          <a:p>
            <a:pPr eaLnBrk="1" hangingPunct="1"/>
            <a:endParaRPr lang="en-US" altLang="en-US" sz="2000" dirty="0">
              <a:latin typeface="Helvetica" panose="020B0604020202020204" pitchFamily="34" charset="0"/>
            </a:endParaRPr>
          </a:p>
          <a:p>
            <a:pPr eaLnBrk="1" hangingPunct="1"/>
            <a:endParaRPr lang="en-US" altLang="en-US" sz="2000" dirty="0">
              <a:latin typeface="Helvetica" panose="020B0604020202020204" pitchFamily="34" charset="0"/>
            </a:endParaRPr>
          </a:p>
        </p:txBody>
      </p:sp>
      <p:sp>
        <p:nvSpPr>
          <p:cNvPr id="25605" name="Slide Number Placeholder 4">
            <a:extLst>
              <a:ext uri="{FF2B5EF4-FFF2-40B4-BE49-F238E27FC236}">
                <a16:creationId xmlns:a16="http://schemas.microsoft.com/office/drawing/2014/main" id="{92045ACC-F4D7-4D6F-89F2-85308CE884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0F79FF1-4F45-48D0-AE59-304972300B65}" type="slidenum">
              <a:rPr lang="en-US" altLang="en-US" sz="120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25172A-62D0-1944-A353-7FA1A73F9E7A}"/>
              </a:ext>
            </a:extLst>
          </p:cNvPr>
          <p:cNvSpPr/>
          <p:nvPr/>
        </p:nvSpPr>
        <p:spPr>
          <a:xfrm>
            <a:off x="467544" y="692696"/>
            <a:ext cx="8424936" cy="6480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27" name="Title 6">
            <a:extLst>
              <a:ext uri="{FF2B5EF4-FFF2-40B4-BE49-F238E27FC236}">
                <a16:creationId xmlns:a16="http://schemas.microsoft.com/office/drawing/2014/main" id="{F61E0451-9424-4326-9DE5-F4F980E9FDCA}"/>
              </a:ext>
            </a:extLst>
          </p:cNvPr>
          <p:cNvSpPr>
            <a:spLocks noGrp="1"/>
          </p:cNvSpPr>
          <p:nvPr>
            <p:ph type="title"/>
          </p:nvPr>
        </p:nvSpPr>
        <p:spPr>
          <a:xfrm>
            <a:off x="467544" y="420688"/>
            <a:ext cx="8713340" cy="1143000"/>
          </a:xfrm>
        </p:spPr>
        <p:txBody>
          <a:bodyPr/>
          <a:lstStyle/>
          <a:p>
            <a:pPr algn="l" eaLnBrk="1" hangingPunct="1"/>
            <a:r>
              <a:rPr lang="en-US" altLang="en-US" sz="4200" b="1" dirty="0">
                <a:solidFill>
                  <a:schemeClr val="bg1"/>
                </a:solidFill>
                <a:latin typeface="Arial" panose="020B0604020202020204" pitchFamily="34" charset="0"/>
              </a:rPr>
              <a:t>Step 2 – Assessment of child/YP</a:t>
            </a:r>
          </a:p>
        </p:txBody>
      </p:sp>
      <p:sp>
        <p:nvSpPr>
          <p:cNvPr id="26628" name="Content Placeholder 2">
            <a:extLst>
              <a:ext uri="{FF2B5EF4-FFF2-40B4-BE49-F238E27FC236}">
                <a16:creationId xmlns:a16="http://schemas.microsoft.com/office/drawing/2014/main" id="{05933DD9-19BE-4D38-893F-F7A1AD2954AE}"/>
              </a:ext>
            </a:extLst>
          </p:cNvPr>
          <p:cNvSpPr>
            <a:spLocks noGrp="1"/>
          </p:cNvSpPr>
          <p:nvPr>
            <p:ph idx="1"/>
          </p:nvPr>
        </p:nvSpPr>
        <p:spPr>
          <a:xfrm>
            <a:off x="454025" y="1773238"/>
            <a:ext cx="8229600" cy="4525962"/>
          </a:xfrm>
        </p:spPr>
        <p:txBody>
          <a:bodyPr/>
          <a:lstStyle/>
          <a:p>
            <a:pPr eaLnBrk="1" hangingPunct="1">
              <a:spcBef>
                <a:spcPts val="600"/>
              </a:spcBef>
              <a:spcAft>
                <a:spcPts val="600"/>
              </a:spcAft>
              <a:buClr>
                <a:srgbClr val="B90A7D"/>
              </a:buClr>
            </a:pPr>
            <a:r>
              <a:rPr lang="en-US" altLang="en-US" sz="2400" dirty="0">
                <a:latin typeface="Arial" panose="020B0604020202020204" pitchFamily="34" charset="0"/>
              </a:rPr>
              <a:t>What is the patient / </a:t>
            </a:r>
            <a:r>
              <a:rPr lang="en-US" altLang="en-US" sz="2400" dirty="0" err="1">
                <a:latin typeface="Arial" panose="020B0604020202020204" pitchFamily="34" charset="0"/>
              </a:rPr>
              <a:t>carer’s</a:t>
            </a:r>
            <a:r>
              <a:rPr lang="en-US" altLang="en-US" sz="2400" dirty="0">
                <a:latin typeface="Arial" panose="020B0604020202020204" pitchFamily="34" charset="0"/>
              </a:rPr>
              <a:t> initial concern, why are </a:t>
            </a:r>
            <a:br>
              <a:rPr lang="en-US" altLang="en-US" sz="2400" dirty="0">
                <a:latin typeface="Arial" panose="020B0604020202020204" pitchFamily="34" charset="0"/>
              </a:rPr>
            </a:br>
            <a:r>
              <a:rPr lang="en-US" altLang="en-US" sz="2400" dirty="0">
                <a:latin typeface="Arial" panose="020B0604020202020204" pitchFamily="34" charset="0"/>
              </a:rPr>
              <a:t>they calling?</a:t>
            </a:r>
            <a:endParaRPr lang="en-GB" altLang="en-US" sz="2400" dirty="0">
              <a:latin typeface="Arial" panose="020B0604020202020204" pitchFamily="34" charset="0"/>
            </a:endParaRPr>
          </a:p>
          <a:p>
            <a:pPr eaLnBrk="1" hangingPunct="1">
              <a:spcBef>
                <a:spcPts val="600"/>
              </a:spcBef>
              <a:spcAft>
                <a:spcPts val="600"/>
              </a:spcAft>
              <a:buClr>
                <a:srgbClr val="B90A7D"/>
              </a:buClr>
            </a:pPr>
            <a:r>
              <a:rPr lang="en-US" altLang="en-US" sz="2400" dirty="0">
                <a:latin typeface="Arial" panose="020B0604020202020204" pitchFamily="34" charset="0"/>
              </a:rPr>
              <a:t>You should assess and grade this problem first, ensuring that you record this on the Log Sheet. If this score is </a:t>
            </a:r>
            <a:r>
              <a:rPr lang="en-US" altLang="en-US" sz="2400" b="1" dirty="0">
                <a:solidFill>
                  <a:srgbClr val="FF0000"/>
                </a:solidFill>
                <a:latin typeface="Arial" panose="020B0604020202020204" pitchFamily="34" charset="0"/>
              </a:rPr>
              <a:t>RED</a:t>
            </a:r>
            <a:r>
              <a:rPr lang="en-US" altLang="en-US" sz="2400" dirty="0">
                <a:solidFill>
                  <a:srgbClr val="FF0000"/>
                </a:solidFill>
                <a:latin typeface="Arial" panose="020B0604020202020204" pitchFamily="34" charset="0"/>
              </a:rPr>
              <a:t> </a:t>
            </a:r>
            <a:r>
              <a:rPr lang="en-US" altLang="en-US" sz="2400" dirty="0">
                <a:latin typeface="Arial" panose="020B0604020202020204" pitchFamily="34" charset="0"/>
              </a:rPr>
              <a:t>then you may decide to stop at this point and proceed to </a:t>
            </a:r>
            <a:r>
              <a:rPr lang="en-GB" altLang="en-US" sz="2400" dirty="0">
                <a:latin typeface="Arial" panose="020B0604020202020204" pitchFamily="34" charset="0"/>
              </a:rPr>
              <a:t>organising</a:t>
            </a:r>
            <a:r>
              <a:rPr lang="en-US" altLang="en-US" sz="2400" dirty="0">
                <a:latin typeface="Arial" panose="020B0604020202020204" pitchFamily="34" charset="0"/>
              </a:rPr>
              <a:t> urgent face-to-face assessment</a:t>
            </a:r>
            <a:endParaRPr lang="en-GB" altLang="en-US" sz="2400" dirty="0">
              <a:latin typeface="Arial" panose="020B0604020202020204" pitchFamily="34" charset="0"/>
            </a:endParaRPr>
          </a:p>
          <a:p>
            <a:pPr eaLnBrk="1" hangingPunct="1">
              <a:spcBef>
                <a:spcPts val="600"/>
              </a:spcBef>
              <a:spcAft>
                <a:spcPts val="600"/>
              </a:spcAft>
              <a:buClr>
                <a:srgbClr val="B90A7D"/>
              </a:buClr>
            </a:pPr>
            <a:r>
              <a:rPr lang="en-US" altLang="en-US" sz="2400" dirty="0">
                <a:latin typeface="Arial" panose="020B0604020202020204" pitchFamily="34" charset="0"/>
              </a:rPr>
              <a:t>If the patient is stable you may decide to complete the assessment process in order to gather further information for the face-to-face assessment.</a:t>
            </a:r>
            <a:endParaRPr lang="en-GB" altLang="en-US" sz="2400" dirty="0">
              <a:latin typeface="Arial" panose="020B0604020202020204" pitchFamily="34" charset="0"/>
            </a:endParaRPr>
          </a:p>
          <a:p>
            <a:pPr eaLnBrk="1" hangingPunct="1"/>
            <a:endParaRPr lang="en-US" altLang="en-US" dirty="0">
              <a:latin typeface="Helvetica" panose="020B0604020202020204" pitchFamily="34" charset="0"/>
            </a:endParaRPr>
          </a:p>
        </p:txBody>
      </p:sp>
      <p:sp>
        <p:nvSpPr>
          <p:cNvPr id="26629" name="Slide Number Placeholder 4">
            <a:extLst>
              <a:ext uri="{FF2B5EF4-FFF2-40B4-BE49-F238E27FC236}">
                <a16:creationId xmlns:a16="http://schemas.microsoft.com/office/drawing/2014/main" id="{060B0E21-EB02-407F-ABF1-27DC85A3B7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8084527-0ADF-4BA9-BA6C-0493E8E23688}" type="slidenum">
              <a:rPr lang="en-US" altLang="en-US" sz="120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526699-CD51-2142-A7E6-1ED5E6CD6122}"/>
              </a:ext>
            </a:extLst>
          </p:cNvPr>
          <p:cNvSpPr/>
          <p:nvPr/>
        </p:nvSpPr>
        <p:spPr>
          <a:xfrm>
            <a:off x="467544" y="692696"/>
            <a:ext cx="8568952" cy="8424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651" name="Title 6">
            <a:extLst>
              <a:ext uri="{FF2B5EF4-FFF2-40B4-BE49-F238E27FC236}">
                <a16:creationId xmlns:a16="http://schemas.microsoft.com/office/drawing/2014/main" id="{B6A006FE-7148-4636-B368-5A26A3BCF11D}"/>
              </a:ext>
            </a:extLst>
          </p:cNvPr>
          <p:cNvSpPr>
            <a:spLocks noGrp="1"/>
          </p:cNvSpPr>
          <p:nvPr>
            <p:ph type="title"/>
          </p:nvPr>
        </p:nvSpPr>
        <p:spPr>
          <a:xfrm>
            <a:off x="467544" y="557808"/>
            <a:ext cx="11449644" cy="1143000"/>
          </a:xfrm>
        </p:spPr>
        <p:txBody>
          <a:bodyPr/>
          <a:lstStyle/>
          <a:p>
            <a:pPr algn="l" eaLnBrk="1" hangingPunct="1"/>
            <a:r>
              <a:rPr lang="en-US" altLang="en-US" sz="4000" b="1" dirty="0">
                <a:solidFill>
                  <a:schemeClr val="bg1"/>
                </a:solidFill>
                <a:latin typeface="Arial" panose="020B0604020202020204" pitchFamily="34" charset="0"/>
              </a:rPr>
              <a:t>Step 3 – </a:t>
            </a:r>
            <a:r>
              <a:rPr lang="en-GB" altLang="en-US" sz="4000" b="1" dirty="0">
                <a:solidFill>
                  <a:schemeClr val="bg1"/>
                </a:solidFill>
                <a:latin typeface="Arial" panose="020B0604020202020204" pitchFamily="34" charset="0"/>
              </a:rPr>
              <a:t>RAG grading assessment</a:t>
            </a:r>
            <a:endParaRPr lang="en-US" altLang="en-US" sz="4000" b="1" dirty="0">
              <a:solidFill>
                <a:schemeClr val="bg1"/>
              </a:solidFill>
              <a:latin typeface="Arial" panose="020B0604020202020204" pitchFamily="34" charset="0"/>
            </a:endParaRPr>
          </a:p>
        </p:txBody>
      </p:sp>
      <p:sp>
        <p:nvSpPr>
          <p:cNvPr id="27652" name="Content Placeholder 2">
            <a:extLst>
              <a:ext uri="{FF2B5EF4-FFF2-40B4-BE49-F238E27FC236}">
                <a16:creationId xmlns:a16="http://schemas.microsoft.com/office/drawing/2014/main" id="{3C68F6E7-2588-410F-AF30-B3EFCCF82E55}"/>
              </a:ext>
            </a:extLst>
          </p:cNvPr>
          <p:cNvSpPr>
            <a:spLocks noGrp="1"/>
          </p:cNvSpPr>
          <p:nvPr>
            <p:ph idx="1"/>
          </p:nvPr>
        </p:nvSpPr>
        <p:spPr>
          <a:xfrm>
            <a:off x="457200" y="1700213"/>
            <a:ext cx="8351838" cy="4856162"/>
          </a:xfrm>
        </p:spPr>
        <p:txBody>
          <a:bodyPr/>
          <a:lstStyle/>
          <a:p>
            <a:pPr eaLnBrk="1" hangingPunct="1">
              <a:spcBef>
                <a:spcPts val="600"/>
              </a:spcBef>
              <a:spcAft>
                <a:spcPts val="600"/>
              </a:spcAft>
              <a:buClr>
                <a:srgbClr val="B90A7D"/>
              </a:buClr>
            </a:pPr>
            <a:r>
              <a:rPr lang="en-US" altLang="en-US" sz="2000" dirty="0">
                <a:latin typeface="Arial" panose="020B0604020202020204" pitchFamily="34" charset="0"/>
              </a:rPr>
              <a:t>If the patient / </a:t>
            </a:r>
            <a:r>
              <a:rPr lang="en-US" altLang="en-US" sz="2000" dirty="0" err="1">
                <a:latin typeface="Arial" panose="020B0604020202020204" pitchFamily="34" charset="0"/>
              </a:rPr>
              <a:t>carer</a:t>
            </a:r>
            <a:r>
              <a:rPr lang="en-GB" altLang="en-US" sz="2000" dirty="0">
                <a:latin typeface="Arial" panose="020B0604020202020204" pitchFamily="34" charset="0"/>
              </a:rPr>
              <a:t>’</a:t>
            </a:r>
            <a:r>
              <a:rPr lang="en-US" altLang="ja-JP" sz="2000" dirty="0">
                <a:latin typeface="Arial" panose="020B0604020202020204" pitchFamily="34" charset="0"/>
              </a:rPr>
              <a:t>s initial concern scores </a:t>
            </a:r>
            <a:r>
              <a:rPr lang="en-US" altLang="ja-JP" sz="2000" b="1" dirty="0">
                <a:solidFill>
                  <a:srgbClr val="FF8F00"/>
                </a:solidFill>
                <a:latin typeface="Arial" panose="020B0604020202020204" pitchFamily="34" charset="0"/>
              </a:rPr>
              <a:t>AMBER</a:t>
            </a:r>
            <a:r>
              <a:rPr lang="en-US" altLang="ja-JP" sz="2000" dirty="0">
                <a:latin typeface="Arial" panose="020B0604020202020204" pitchFamily="34" charset="0"/>
              </a:rPr>
              <a:t>, record this on the Log Sheet and proceed with further assessment</a:t>
            </a:r>
            <a:endParaRPr lang="en-GB" altLang="ja-JP" sz="2000" dirty="0">
              <a:latin typeface="Arial" panose="020B0604020202020204" pitchFamily="34" charset="0"/>
            </a:endParaRPr>
          </a:p>
          <a:p>
            <a:pPr eaLnBrk="1" hangingPunct="1">
              <a:spcBef>
                <a:spcPts val="600"/>
              </a:spcBef>
              <a:spcAft>
                <a:spcPts val="600"/>
              </a:spcAft>
              <a:buClr>
                <a:srgbClr val="B90A7D"/>
              </a:buClr>
            </a:pPr>
            <a:r>
              <a:rPr lang="en-US" altLang="en-US" sz="2000" dirty="0">
                <a:latin typeface="Arial" panose="020B0604020202020204" pitchFamily="34" charset="0"/>
              </a:rPr>
              <a:t>Move methodically down the triage assessment tool, asking appropriate questions. e.g. Do you have any nausea? If NO tick the green box on the Log Sheet and move on </a:t>
            </a:r>
            <a:endParaRPr lang="en-GB" altLang="en-US" sz="2000" dirty="0">
              <a:latin typeface="Arial" panose="020B0604020202020204" pitchFamily="34" charset="0"/>
            </a:endParaRPr>
          </a:p>
          <a:p>
            <a:pPr eaLnBrk="1" hangingPunct="1">
              <a:spcBef>
                <a:spcPts val="600"/>
              </a:spcBef>
              <a:spcAft>
                <a:spcPts val="600"/>
              </a:spcAft>
              <a:buClr>
                <a:srgbClr val="B90A7D"/>
              </a:buClr>
            </a:pPr>
            <a:r>
              <a:rPr lang="en-US" altLang="en-US" sz="2000" dirty="0">
                <a:latin typeface="Arial" panose="020B0604020202020204" pitchFamily="34" charset="0"/>
              </a:rPr>
              <a:t>If YES use the questions provided to help you grade the problem and note either amber or red and initiate action (tick the Log Sheet) </a:t>
            </a:r>
          </a:p>
          <a:p>
            <a:pPr eaLnBrk="1" hangingPunct="1">
              <a:spcBef>
                <a:spcPts val="600"/>
              </a:spcBef>
              <a:spcAft>
                <a:spcPts val="600"/>
              </a:spcAft>
              <a:buClr>
                <a:srgbClr val="B90A7D"/>
              </a:buClr>
            </a:pPr>
            <a:r>
              <a:rPr lang="en-US" altLang="en-US" sz="2000" dirty="0">
                <a:latin typeface="Arial" panose="020B0604020202020204" pitchFamily="34" charset="0"/>
              </a:rPr>
              <a:t>The 2020 version includes asking about shunts or Ommaya reservoirs as well as other medical devices. This might influence your grading.</a:t>
            </a:r>
            <a:endParaRPr lang="en-GB" altLang="en-US" sz="2000" dirty="0">
              <a:latin typeface="Arial" panose="020B0604020202020204" pitchFamily="34" charset="0"/>
            </a:endParaRPr>
          </a:p>
          <a:p>
            <a:pPr eaLnBrk="1" hangingPunct="1">
              <a:spcBef>
                <a:spcPts val="600"/>
              </a:spcBef>
              <a:spcAft>
                <a:spcPts val="600"/>
              </a:spcAft>
              <a:buClr>
                <a:srgbClr val="B90A7D"/>
              </a:buClr>
            </a:pPr>
            <a:r>
              <a:rPr lang="en-US" altLang="en-US" sz="2000" dirty="0">
                <a:latin typeface="Arial" panose="020B0604020202020204" pitchFamily="34" charset="0"/>
              </a:rPr>
              <a:t>If the patients symptoms score </a:t>
            </a:r>
            <a:r>
              <a:rPr lang="en-US" altLang="en-US" sz="2000" b="1" dirty="0">
                <a:solidFill>
                  <a:srgbClr val="FF0000"/>
                </a:solidFill>
                <a:latin typeface="Arial" panose="020B0604020202020204" pitchFamily="34" charset="0"/>
              </a:rPr>
              <a:t>RED</a:t>
            </a:r>
            <a:r>
              <a:rPr lang="en-US" altLang="en-US" sz="2000" dirty="0">
                <a:latin typeface="Arial" panose="020B0604020202020204" pitchFamily="34" charset="0"/>
              </a:rPr>
              <a:t> or </a:t>
            </a:r>
            <a:r>
              <a:rPr lang="en-US" altLang="en-US" sz="2000" b="1" dirty="0">
                <a:solidFill>
                  <a:srgbClr val="FF8F00"/>
                </a:solidFill>
                <a:latin typeface="Arial" panose="020B0604020202020204" pitchFamily="34" charset="0"/>
              </a:rPr>
              <a:t>another AMBER </a:t>
            </a:r>
            <a:r>
              <a:rPr lang="en-US" altLang="en-US" sz="2000" dirty="0">
                <a:latin typeface="Arial" panose="020B0604020202020204" pitchFamily="34" charset="0"/>
              </a:rPr>
              <a:t>at any time they should be asked to attend for assessment</a:t>
            </a:r>
            <a:endParaRPr lang="en-GB" altLang="en-US" sz="2000" dirty="0">
              <a:latin typeface="Arial" panose="020B0604020202020204" pitchFamily="34" charset="0"/>
            </a:endParaRPr>
          </a:p>
          <a:p>
            <a:pPr eaLnBrk="1" hangingPunct="1">
              <a:spcBef>
                <a:spcPts val="600"/>
              </a:spcBef>
              <a:spcAft>
                <a:spcPts val="600"/>
              </a:spcAft>
            </a:pPr>
            <a:endParaRPr lang="en-US" altLang="en-US" sz="2300" dirty="0">
              <a:latin typeface="Helvetica" panose="020B0604020202020204" pitchFamily="34" charset="0"/>
            </a:endParaRPr>
          </a:p>
        </p:txBody>
      </p:sp>
      <p:sp>
        <p:nvSpPr>
          <p:cNvPr id="27653" name="Slide Number Placeholder 4">
            <a:extLst>
              <a:ext uri="{FF2B5EF4-FFF2-40B4-BE49-F238E27FC236}">
                <a16:creationId xmlns:a16="http://schemas.microsoft.com/office/drawing/2014/main" id="{238A4C62-5172-4544-B9AB-4B8FA79574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E169064-70F6-4C55-8FF4-6F8E5E26E2E9}" type="slidenum">
              <a:rPr lang="en-US" altLang="en-US" sz="1200">
                <a:solidFill>
                  <a:srgbClr val="898989"/>
                </a:solidFill>
              </a:rPr>
              <a:pPr>
                <a:spcBef>
                  <a:spcPct val="0"/>
                </a:spcBef>
                <a:buFontTx/>
                <a:buNone/>
              </a:p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D268BA-C11E-E64D-93B3-49CC69836EAA}"/>
              </a:ext>
            </a:extLst>
          </p:cNvPr>
          <p:cNvSpPr/>
          <p:nvPr/>
        </p:nvSpPr>
        <p:spPr>
          <a:xfrm>
            <a:off x="467544" y="692696"/>
            <a:ext cx="7704856" cy="64807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74" name="Content Placeholder 2">
            <a:extLst>
              <a:ext uri="{FF2B5EF4-FFF2-40B4-BE49-F238E27FC236}">
                <a16:creationId xmlns:a16="http://schemas.microsoft.com/office/drawing/2014/main" id="{C4C30E8F-78F9-4AD4-83EC-805E5EEDDDA9}"/>
              </a:ext>
            </a:extLst>
          </p:cNvPr>
          <p:cNvSpPr>
            <a:spLocks noGrp="1"/>
          </p:cNvSpPr>
          <p:nvPr>
            <p:ph idx="1"/>
          </p:nvPr>
        </p:nvSpPr>
        <p:spPr>
          <a:xfrm>
            <a:off x="457200" y="1563688"/>
            <a:ext cx="8229600" cy="5111750"/>
          </a:xfrm>
        </p:spPr>
        <p:txBody>
          <a:bodyPr/>
          <a:lstStyle/>
          <a:p>
            <a:pPr marL="0" indent="0" eaLnBrk="1" hangingPunct="1">
              <a:spcBef>
                <a:spcPts val="600"/>
              </a:spcBef>
              <a:spcAft>
                <a:spcPts val="600"/>
              </a:spcAft>
              <a:buFont typeface="Arial" panose="020B0604020202020204" pitchFamily="34" charset="0"/>
              <a:buNone/>
            </a:pPr>
            <a:r>
              <a:rPr lang="en-US" altLang="en-US" sz="1900" dirty="0">
                <a:latin typeface="Arial" panose="020B0604020202020204" pitchFamily="34" charset="0"/>
              </a:rPr>
              <a:t>Look back at your Log Sheet</a:t>
            </a:r>
            <a:endParaRPr lang="en-GB" altLang="en-US" sz="1900" dirty="0">
              <a:latin typeface="Arial" panose="020B0604020202020204" pitchFamily="34" charset="0"/>
            </a:endParaRPr>
          </a:p>
          <a:p>
            <a:pPr marL="0" indent="0" eaLnBrk="1" hangingPunct="1">
              <a:spcBef>
                <a:spcPts val="600"/>
              </a:spcBef>
              <a:spcAft>
                <a:spcPts val="600"/>
              </a:spcAft>
              <a:buClr>
                <a:srgbClr val="B90A7D"/>
              </a:buClr>
            </a:pPr>
            <a:r>
              <a:rPr lang="en-US" altLang="en-US" sz="1900" dirty="0">
                <a:latin typeface="Arial" panose="020B0604020202020204" pitchFamily="34" charset="0"/>
              </a:rPr>
              <a:t> Have you arranged assessment for patients who have scored </a:t>
            </a:r>
            <a:r>
              <a:rPr lang="en-US" altLang="en-US" sz="1900" b="1" dirty="0">
                <a:solidFill>
                  <a:srgbClr val="FF0000"/>
                </a:solidFill>
                <a:latin typeface="Arial" panose="020B0604020202020204" pitchFamily="34" charset="0"/>
              </a:rPr>
              <a:t>RED</a:t>
            </a:r>
            <a:r>
              <a:rPr lang="en-US" altLang="en-US" sz="1900" dirty="0">
                <a:latin typeface="Arial" panose="020B0604020202020204" pitchFamily="34" charset="0"/>
              </a:rPr>
              <a:t>?</a:t>
            </a:r>
            <a:endParaRPr lang="en-GB" altLang="en-US" sz="1900" dirty="0">
              <a:latin typeface="Arial" panose="020B0604020202020204" pitchFamily="34" charset="0"/>
            </a:endParaRPr>
          </a:p>
          <a:p>
            <a:pPr marL="0" indent="0" eaLnBrk="1" hangingPunct="1">
              <a:spcBef>
                <a:spcPts val="600"/>
              </a:spcBef>
              <a:spcAft>
                <a:spcPts val="600"/>
              </a:spcAft>
              <a:buClr>
                <a:srgbClr val="B90A7D"/>
              </a:buClr>
            </a:pPr>
            <a:r>
              <a:rPr lang="en-US" altLang="en-US" sz="1900" dirty="0">
                <a:latin typeface="Arial" panose="020B0604020202020204" pitchFamily="34" charset="0"/>
              </a:rPr>
              <a:t> Have you arranged assessment for patients who have scored </a:t>
            </a:r>
            <a:r>
              <a:rPr lang="en-US" altLang="en-US" sz="1900" b="1" dirty="0">
                <a:latin typeface="Arial" panose="020B0604020202020204" pitchFamily="34" charset="0"/>
              </a:rPr>
              <a:t>more than one </a:t>
            </a:r>
            <a:r>
              <a:rPr lang="en-US" altLang="en-US" sz="1900" b="1" dirty="0">
                <a:solidFill>
                  <a:srgbClr val="FFC000"/>
                </a:solidFill>
                <a:latin typeface="Arial" panose="020B0604020202020204" pitchFamily="34" charset="0"/>
              </a:rPr>
              <a:t>AMBER</a:t>
            </a:r>
            <a:r>
              <a:rPr lang="en-US" altLang="en-US" sz="1900" dirty="0">
                <a:latin typeface="Arial" panose="020B0604020202020204" pitchFamily="34" charset="0"/>
              </a:rPr>
              <a:t>?</a:t>
            </a:r>
            <a:endParaRPr lang="en-GB" altLang="en-US" sz="1900" dirty="0">
              <a:latin typeface="Arial" panose="020B0604020202020204" pitchFamily="34" charset="0"/>
            </a:endParaRPr>
          </a:p>
          <a:p>
            <a:pPr marL="0" indent="0" eaLnBrk="1" hangingPunct="1">
              <a:spcBef>
                <a:spcPts val="600"/>
              </a:spcBef>
              <a:spcAft>
                <a:spcPts val="600"/>
              </a:spcAft>
              <a:buClr>
                <a:srgbClr val="B90A7D"/>
              </a:buClr>
            </a:pPr>
            <a:r>
              <a:rPr lang="en-US" altLang="en-US" sz="1900" dirty="0">
                <a:latin typeface="Arial" panose="020B0604020202020204" pitchFamily="34" charset="0"/>
              </a:rPr>
              <a:t> Have you fully assessed all the patients who have scored </a:t>
            </a:r>
            <a:r>
              <a:rPr lang="en-US" altLang="en-US" sz="1900" b="1" dirty="0">
                <a:latin typeface="Arial" panose="020B0604020202020204" pitchFamily="34" charset="0"/>
              </a:rPr>
              <a:t>one </a:t>
            </a:r>
            <a:r>
              <a:rPr lang="en-US" altLang="en-US" sz="1900" b="1" dirty="0">
                <a:solidFill>
                  <a:srgbClr val="FFC000"/>
                </a:solidFill>
                <a:latin typeface="Arial" panose="020B0604020202020204" pitchFamily="34" charset="0"/>
              </a:rPr>
              <a:t>AMBER</a:t>
            </a:r>
            <a:r>
              <a:rPr lang="en-US" altLang="en-US" sz="1900" dirty="0">
                <a:latin typeface="Arial" panose="020B0604020202020204" pitchFamily="34" charset="0"/>
              </a:rPr>
              <a:t>, </a:t>
            </a:r>
            <a:br>
              <a:rPr lang="en-US" altLang="en-US" sz="1900" dirty="0">
                <a:latin typeface="Arial" panose="020B0604020202020204" pitchFamily="34" charset="0"/>
              </a:rPr>
            </a:br>
            <a:r>
              <a:rPr lang="en-US" altLang="en-US" sz="1900" dirty="0">
                <a:latin typeface="Arial" panose="020B0604020202020204" pitchFamily="34" charset="0"/>
              </a:rPr>
              <a:t>is there a tick in all the other green boxes of the Log Sheet?</a:t>
            </a:r>
            <a:endParaRPr lang="en-GB" altLang="en-US" sz="1900" dirty="0">
              <a:latin typeface="Arial" panose="020B0604020202020204" pitchFamily="34" charset="0"/>
            </a:endParaRPr>
          </a:p>
          <a:p>
            <a:pPr marL="0" indent="0" eaLnBrk="1" hangingPunct="1">
              <a:spcBef>
                <a:spcPts val="600"/>
              </a:spcBef>
              <a:spcAft>
                <a:spcPts val="600"/>
              </a:spcAft>
              <a:buClr>
                <a:srgbClr val="B90A7D"/>
              </a:buClr>
            </a:pPr>
            <a:r>
              <a:rPr lang="en-US" altLang="en-US" sz="1900" dirty="0">
                <a:latin typeface="Arial" panose="020B0604020202020204" pitchFamily="34" charset="0"/>
              </a:rPr>
              <a:t> Have you fully assessed all the patients who have scored </a:t>
            </a:r>
            <a:r>
              <a:rPr lang="en-US" altLang="en-US" sz="1900" b="1" dirty="0">
                <a:solidFill>
                  <a:srgbClr val="008000"/>
                </a:solidFill>
                <a:latin typeface="Arial" panose="020B0604020202020204" pitchFamily="34" charset="0"/>
              </a:rPr>
              <a:t>GREEN</a:t>
            </a:r>
            <a:r>
              <a:rPr lang="en-US" altLang="en-US" sz="1900" dirty="0">
                <a:latin typeface="Arial" panose="020B0604020202020204" pitchFamily="34" charset="0"/>
              </a:rPr>
              <a:t>, </a:t>
            </a:r>
            <a:br>
              <a:rPr lang="en-US" altLang="en-US" sz="1900" dirty="0">
                <a:latin typeface="Arial" panose="020B0604020202020204" pitchFamily="34" charset="0"/>
              </a:rPr>
            </a:br>
            <a:r>
              <a:rPr lang="en-US" altLang="en-US" sz="1900" dirty="0">
                <a:latin typeface="Arial" panose="020B0604020202020204" pitchFamily="34" charset="0"/>
              </a:rPr>
              <a:t>is there a tick in all the other green boxes of the Log Sheet?</a:t>
            </a:r>
            <a:endParaRPr lang="en-GB" altLang="en-US" sz="1900" dirty="0">
              <a:latin typeface="Arial" panose="020B0604020202020204" pitchFamily="34" charset="0"/>
            </a:endParaRPr>
          </a:p>
          <a:p>
            <a:pPr marL="0" indent="0" eaLnBrk="1" hangingPunct="1">
              <a:spcBef>
                <a:spcPts val="600"/>
              </a:spcBef>
              <a:spcAft>
                <a:spcPts val="600"/>
              </a:spcAft>
              <a:buClr>
                <a:srgbClr val="B90A7D"/>
              </a:buClr>
            </a:pPr>
            <a:r>
              <a:rPr lang="en-US" altLang="en-US" sz="1900" dirty="0">
                <a:latin typeface="Arial" panose="020B0604020202020204" pitchFamily="34" charset="0"/>
              </a:rPr>
              <a:t> Have you recorded the action taken and advice given?</a:t>
            </a:r>
            <a:endParaRPr lang="en-GB" altLang="en-US" sz="1900" dirty="0">
              <a:latin typeface="Arial" panose="020B0604020202020204" pitchFamily="34" charset="0"/>
            </a:endParaRPr>
          </a:p>
          <a:p>
            <a:pPr marL="0" indent="0" eaLnBrk="1" hangingPunct="1">
              <a:spcBef>
                <a:spcPts val="600"/>
              </a:spcBef>
              <a:spcAft>
                <a:spcPts val="600"/>
              </a:spcAft>
              <a:buClr>
                <a:srgbClr val="B90A7D"/>
              </a:buClr>
            </a:pPr>
            <a:r>
              <a:rPr lang="en-US" altLang="en-US" sz="1900" dirty="0">
                <a:latin typeface="Arial" panose="020B0604020202020204" pitchFamily="34" charset="0"/>
              </a:rPr>
              <a:t> Have you documented any decision you have taken or advice you have given that falls outside this guideline, and recorded the rationale for </a:t>
            </a:r>
            <a:br>
              <a:rPr lang="en-US" altLang="en-US" sz="1900" dirty="0">
                <a:latin typeface="Arial" panose="020B0604020202020204" pitchFamily="34" charset="0"/>
              </a:rPr>
            </a:br>
            <a:r>
              <a:rPr lang="en-US" altLang="en-US" sz="1900" dirty="0">
                <a:latin typeface="Arial" panose="020B0604020202020204" pitchFamily="34" charset="0"/>
              </a:rPr>
              <a:t>your actions? </a:t>
            </a:r>
          </a:p>
          <a:p>
            <a:pPr marL="0" indent="0" eaLnBrk="1" hangingPunct="1">
              <a:spcBef>
                <a:spcPts val="600"/>
              </a:spcBef>
              <a:spcAft>
                <a:spcPts val="600"/>
              </a:spcAft>
              <a:buClr>
                <a:srgbClr val="B90A7D"/>
              </a:buClr>
            </a:pPr>
            <a:r>
              <a:rPr lang="en-US" altLang="en-US" sz="1900" dirty="0">
                <a:latin typeface="Arial" panose="020B0604020202020204" pitchFamily="34" charset="0"/>
              </a:rPr>
              <a:t> Have you fully completed the triage process?</a:t>
            </a:r>
            <a:endParaRPr lang="en-GB" altLang="en-US" sz="1900" dirty="0">
              <a:latin typeface="Arial" panose="020B0604020202020204" pitchFamily="34" charset="0"/>
            </a:endParaRPr>
          </a:p>
        </p:txBody>
      </p:sp>
      <p:sp>
        <p:nvSpPr>
          <p:cNvPr id="28675" name="Slide Number Placeholder 4">
            <a:extLst>
              <a:ext uri="{FF2B5EF4-FFF2-40B4-BE49-F238E27FC236}">
                <a16:creationId xmlns:a16="http://schemas.microsoft.com/office/drawing/2014/main" id="{995F2DA4-DB0E-4F59-B393-610FA22965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9BC5443-6CC6-4D25-B336-7E79661938B5}"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28677" name="Title 6">
            <a:extLst>
              <a:ext uri="{FF2B5EF4-FFF2-40B4-BE49-F238E27FC236}">
                <a16:creationId xmlns:a16="http://schemas.microsoft.com/office/drawing/2014/main" id="{7035E8EB-961C-476B-873B-DE35A8FB537D}"/>
              </a:ext>
            </a:extLst>
          </p:cNvPr>
          <p:cNvSpPr txBox="1">
            <a:spLocks/>
          </p:cNvSpPr>
          <p:nvPr/>
        </p:nvSpPr>
        <p:spPr bwMode="auto">
          <a:xfrm>
            <a:off x="611188" y="420688"/>
            <a:ext cx="842530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200" b="1" dirty="0">
                <a:solidFill>
                  <a:schemeClr val="bg1"/>
                </a:solidFill>
              </a:rPr>
              <a:t>Step 4 – checking the record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AB3F-EE52-4AF7-B90E-E1E3E6920447}"/>
              </a:ext>
            </a:extLst>
          </p:cNvPr>
          <p:cNvSpPr/>
          <p:nvPr/>
        </p:nvSpPr>
        <p:spPr>
          <a:xfrm>
            <a:off x="468313" y="1628775"/>
            <a:ext cx="8207375" cy="3168650"/>
          </a:xfrm>
          <a:prstGeom prst="rect">
            <a:avLst/>
          </a:prstGeom>
          <a:solidFill>
            <a:srgbClr val="020A0A"/>
          </a:solidFill>
          <a:ln>
            <a:solidFill>
              <a:srgbClr val="020A0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9700" name="Title 2">
            <a:extLst>
              <a:ext uri="{FF2B5EF4-FFF2-40B4-BE49-F238E27FC236}">
                <a16:creationId xmlns:a16="http://schemas.microsoft.com/office/drawing/2014/main" id="{3E871E65-4C13-432D-A8CD-E0994D83C6D5}"/>
              </a:ext>
            </a:extLst>
          </p:cNvPr>
          <p:cNvSpPr>
            <a:spLocks noGrp="1"/>
          </p:cNvSpPr>
          <p:nvPr>
            <p:ph type="title"/>
          </p:nvPr>
        </p:nvSpPr>
        <p:spPr>
          <a:xfrm>
            <a:off x="457200" y="341313"/>
            <a:ext cx="8229600" cy="1143000"/>
          </a:xfrm>
        </p:spPr>
        <p:txBody>
          <a:bodyPr/>
          <a:lstStyle/>
          <a:p>
            <a:pPr algn="l" eaLnBrk="1" hangingPunct="1"/>
            <a:r>
              <a:rPr lang="en-GB" altLang="en-US" sz="4200" b="1" dirty="0">
                <a:solidFill>
                  <a:srgbClr val="B90A7D"/>
                </a:solidFill>
                <a:latin typeface="Arial" panose="020B0604020202020204" pitchFamily="34" charset="0"/>
              </a:rPr>
              <a:t>Special considerations</a:t>
            </a:r>
            <a:endParaRPr lang="en-US" altLang="en-US" sz="4200" b="1" dirty="0">
              <a:solidFill>
                <a:srgbClr val="B90A7D"/>
              </a:solidFill>
              <a:latin typeface="Arial" panose="020B0604020202020204" pitchFamily="34" charset="0"/>
            </a:endParaRPr>
          </a:p>
        </p:txBody>
      </p:sp>
      <p:sp>
        <p:nvSpPr>
          <p:cNvPr id="29701" name="Content Placeholder 1">
            <a:extLst>
              <a:ext uri="{FF2B5EF4-FFF2-40B4-BE49-F238E27FC236}">
                <a16:creationId xmlns:a16="http://schemas.microsoft.com/office/drawing/2014/main" id="{17326438-8184-4BB3-924B-17461C606950}"/>
              </a:ext>
            </a:extLst>
          </p:cNvPr>
          <p:cNvSpPr>
            <a:spLocks noGrp="1"/>
          </p:cNvSpPr>
          <p:nvPr>
            <p:ph idx="1"/>
          </p:nvPr>
        </p:nvSpPr>
        <p:spPr>
          <a:xfrm>
            <a:off x="457200" y="1668463"/>
            <a:ext cx="8229600" cy="4784873"/>
          </a:xfrm>
        </p:spPr>
        <p:txBody>
          <a:bodyPr/>
          <a:lstStyle/>
          <a:p>
            <a:pPr eaLnBrk="1" hangingPunct="1"/>
            <a:r>
              <a:rPr lang="en-GB" altLang="en-US" sz="2800" dirty="0">
                <a:solidFill>
                  <a:schemeClr val="bg1"/>
                </a:solidFill>
                <a:latin typeface="Arial" panose="020B0604020202020204" pitchFamily="34" charset="0"/>
              </a:rPr>
              <a:t>If, in the triage practitioner’s clinical judgement, the guideline is not appropriate to that individual situation, the rationale for that decision should be clearly documented</a:t>
            </a:r>
          </a:p>
          <a:p>
            <a:pPr eaLnBrk="1" hangingPunct="1"/>
            <a:r>
              <a:rPr lang="en-GB" altLang="en-US" sz="2800" dirty="0">
                <a:solidFill>
                  <a:schemeClr val="bg1"/>
                </a:solidFill>
                <a:latin typeface="Arial" panose="020B0604020202020204" pitchFamily="34" charset="0"/>
              </a:rPr>
              <a:t>If the triage practitioner’s assessment is borderline select the higher risk category; </a:t>
            </a:r>
            <a:br>
              <a:rPr lang="en-GB" altLang="en-US" sz="2800" dirty="0">
                <a:solidFill>
                  <a:schemeClr val="bg1"/>
                </a:solidFill>
                <a:latin typeface="Arial" panose="020B0604020202020204" pitchFamily="34" charset="0"/>
              </a:rPr>
            </a:br>
            <a:r>
              <a:rPr lang="en-GB" altLang="en-US" sz="2800" dirty="0">
                <a:solidFill>
                  <a:srgbClr val="FF0000"/>
                </a:solidFill>
                <a:latin typeface="Arial" panose="020B0604020202020204" pitchFamily="34" charset="0"/>
              </a:rPr>
              <a:t>be cautious</a:t>
            </a:r>
          </a:p>
          <a:p>
            <a:pPr eaLnBrk="1" hangingPunct="1"/>
            <a:r>
              <a:rPr lang="en-GB" altLang="en-US" sz="2800" dirty="0">
                <a:solidFill>
                  <a:srgbClr val="005581"/>
                </a:solidFill>
                <a:latin typeface="Arial" panose="020B0604020202020204" pitchFamily="34" charset="0"/>
              </a:rPr>
              <a:t>The organisation </a:t>
            </a:r>
            <a:r>
              <a:rPr lang="en-GB" altLang="en-US" sz="2800" b="1" dirty="0">
                <a:solidFill>
                  <a:srgbClr val="005581"/>
                </a:solidFill>
                <a:latin typeface="Arial" panose="020B0604020202020204" pitchFamily="34" charset="0"/>
              </a:rPr>
              <a:t>must </a:t>
            </a:r>
            <a:r>
              <a:rPr lang="en-GB" altLang="en-US" sz="2800" dirty="0">
                <a:solidFill>
                  <a:srgbClr val="005581"/>
                </a:solidFill>
                <a:latin typeface="Arial" panose="020B0604020202020204" pitchFamily="34" charset="0"/>
              </a:rPr>
              <a:t>agree the triage pathway and populate it with local detail </a:t>
            </a:r>
            <a:br>
              <a:rPr lang="en-GB" altLang="en-US" sz="2800" dirty="0">
                <a:solidFill>
                  <a:srgbClr val="005581"/>
                </a:solidFill>
                <a:latin typeface="Arial" panose="020B0604020202020204" pitchFamily="34" charset="0"/>
              </a:rPr>
            </a:br>
            <a:r>
              <a:rPr lang="en-GB" altLang="en-US" sz="2800" dirty="0">
                <a:solidFill>
                  <a:srgbClr val="005581"/>
                </a:solidFill>
                <a:latin typeface="Arial" panose="020B0604020202020204" pitchFamily="34" charset="0"/>
              </a:rPr>
              <a:t>and responsibilities. </a:t>
            </a:r>
            <a:r>
              <a:rPr lang="en-GB" altLang="en-US" sz="2000" dirty="0">
                <a:solidFill>
                  <a:srgbClr val="005581"/>
                </a:solidFill>
                <a:latin typeface="Arial" panose="020B0604020202020204" pitchFamily="34" charset="0"/>
              </a:rPr>
              <a:t>Refer to training manual for guidance on Trust Governance</a:t>
            </a:r>
            <a:endParaRPr lang="en-GB" altLang="en-US" sz="2800" dirty="0">
              <a:solidFill>
                <a:srgbClr val="005581"/>
              </a:solidFill>
              <a:latin typeface="Arial" panose="020B0604020202020204" pitchFamily="34" charset="0"/>
            </a:endParaRPr>
          </a:p>
          <a:p>
            <a:pPr eaLnBrk="1" hangingPunct="1">
              <a:buFont typeface="Arial" panose="020B0604020202020204" pitchFamily="34" charset="0"/>
              <a:buNone/>
            </a:pPr>
            <a:endParaRPr lang="en-US" altLang="en-US" sz="2800" dirty="0">
              <a:solidFill>
                <a:srgbClr val="FF0000"/>
              </a:solidFill>
              <a:latin typeface="Arial" panose="020B0604020202020204" pitchFamily="34" charset="0"/>
            </a:endParaRPr>
          </a:p>
        </p:txBody>
      </p:sp>
      <p:sp>
        <p:nvSpPr>
          <p:cNvPr id="29702" name="Slide Number Placeholder 5">
            <a:extLst>
              <a:ext uri="{FF2B5EF4-FFF2-40B4-BE49-F238E27FC236}">
                <a16:creationId xmlns:a16="http://schemas.microsoft.com/office/drawing/2014/main" id="{6DB84B7A-670C-41FA-9DA4-29EEBF13E6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316C9E5-B4F4-44A6-949B-03FC396788A4}" type="slidenum">
              <a:rPr lang="en-US" altLang="en-US" sz="1200">
                <a:solidFill>
                  <a:srgbClr val="898989"/>
                </a:solidFill>
              </a:rPr>
              <a:pPr>
                <a:spcBef>
                  <a:spcPct val="0"/>
                </a:spcBef>
                <a:buFontTx/>
                <a:buNone/>
              </a:pPr>
              <a:t>15</a:t>
            </a:fld>
            <a:endParaRPr lang="en-US" altLang="en-US"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74638"/>
            <a:ext cx="8485735" cy="6426276"/>
          </a:xfrm>
          <a:prstGeom prst="rect">
            <a:avLst/>
          </a:prstGeom>
        </p:spPr>
      </p:pic>
    </p:spTree>
    <p:extLst>
      <p:ext uri="{BB962C8B-B14F-4D97-AF65-F5344CB8AC3E}">
        <p14:creationId xmlns:p14="http://schemas.microsoft.com/office/powerpoint/2010/main" val="40978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6">
            <a:extLst>
              <a:ext uri="{FF2B5EF4-FFF2-40B4-BE49-F238E27FC236}">
                <a16:creationId xmlns:a16="http://schemas.microsoft.com/office/drawing/2014/main" id="{86904E65-310A-40F7-B77C-4BA570C70EC7}"/>
              </a:ext>
            </a:extLst>
          </p:cNvPr>
          <p:cNvSpPr>
            <a:spLocks noGrp="1"/>
          </p:cNvSpPr>
          <p:nvPr>
            <p:ph type="title"/>
          </p:nvPr>
        </p:nvSpPr>
        <p:spPr/>
        <p:txBody>
          <a:bodyPr/>
          <a:lstStyle/>
          <a:p>
            <a:pPr algn="l"/>
            <a:r>
              <a:rPr lang="en-GB" altLang="en-US" sz="4200" b="1" dirty="0">
                <a:solidFill>
                  <a:srgbClr val="B90A7D"/>
                </a:solidFill>
                <a:latin typeface="Arial" panose="020B0604020202020204" pitchFamily="34" charset="0"/>
              </a:rPr>
              <a:t>Log Sheet review</a:t>
            </a:r>
          </a:p>
        </p:txBody>
      </p:sp>
      <p:sp>
        <p:nvSpPr>
          <p:cNvPr id="30724" name="Content Placeholder 7">
            <a:extLst>
              <a:ext uri="{FF2B5EF4-FFF2-40B4-BE49-F238E27FC236}">
                <a16:creationId xmlns:a16="http://schemas.microsoft.com/office/drawing/2014/main" id="{FF8F2D28-9EB6-4693-9919-C7954EC0B1EE}"/>
              </a:ext>
            </a:extLst>
          </p:cNvPr>
          <p:cNvSpPr>
            <a:spLocks noGrp="1"/>
          </p:cNvSpPr>
          <p:nvPr>
            <p:ph idx="1"/>
          </p:nvPr>
        </p:nvSpPr>
        <p:spPr>
          <a:xfrm>
            <a:off x="457200" y="1411288"/>
            <a:ext cx="8229600" cy="4784725"/>
          </a:xfrm>
        </p:spPr>
        <p:txBody>
          <a:bodyPr/>
          <a:lstStyle/>
          <a:p>
            <a:pPr marL="0" indent="0">
              <a:buFont typeface="Arial" panose="020B0604020202020204" pitchFamily="34" charset="0"/>
              <a:buNone/>
            </a:pPr>
            <a:r>
              <a:rPr lang="en-GB" altLang="en-US" sz="2000" b="1">
                <a:solidFill>
                  <a:srgbClr val="020A0A"/>
                </a:solidFill>
                <a:latin typeface="Arial" panose="020B0604020202020204" pitchFamily="34" charset="0"/>
              </a:rPr>
              <a:t>The Hospital Designated Responsible Practitioner </a:t>
            </a:r>
            <a:r>
              <a:rPr lang="en-GB" altLang="en-US" sz="2000">
                <a:solidFill>
                  <a:srgbClr val="000000"/>
                </a:solidFill>
                <a:latin typeface="Arial" panose="020B0604020202020204" pitchFamily="34" charset="0"/>
              </a:rPr>
              <a:t>must review </a:t>
            </a:r>
            <a:br>
              <a:rPr lang="en-GB" altLang="en-US" sz="2000">
                <a:solidFill>
                  <a:srgbClr val="000000"/>
                </a:solidFill>
                <a:latin typeface="Arial" panose="020B0604020202020204" pitchFamily="34" charset="0"/>
              </a:rPr>
            </a:br>
            <a:r>
              <a:rPr lang="en-GB" altLang="en-US" sz="2000">
                <a:solidFill>
                  <a:srgbClr val="000000"/>
                </a:solidFill>
                <a:latin typeface="Arial" panose="020B0604020202020204" pitchFamily="34" charset="0"/>
              </a:rPr>
              <a:t>all Log Sheets within 24 hours of the call as follows:</a:t>
            </a:r>
          </a:p>
          <a:p>
            <a:pPr marL="0" indent="0">
              <a:buFont typeface="Arial" panose="020B0604020202020204" pitchFamily="34" charset="0"/>
              <a:buNone/>
            </a:pPr>
            <a:endParaRPr lang="en-GB" altLang="en-US">
              <a:solidFill>
                <a:srgbClr val="000000"/>
              </a:solidFill>
              <a:latin typeface="Helvetica" panose="020B0604020202020204" pitchFamily="34" charset="0"/>
            </a:endParaRPr>
          </a:p>
          <a:p>
            <a:pPr marL="0" indent="0">
              <a:buFont typeface="Arial" panose="020B0604020202020204" pitchFamily="34" charset="0"/>
              <a:buNone/>
            </a:pPr>
            <a:endParaRPr lang="en-GB" altLang="en-US">
              <a:solidFill>
                <a:srgbClr val="000000"/>
              </a:solidFill>
              <a:latin typeface="Helvetica" panose="020B0604020202020204" pitchFamily="34" charset="0"/>
            </a:endParaRPr>
          </a:p>
          <a:p>
            <a:pPr marL="0" indent="0">
              <a:buFont typeface="Arial" panose="020B0604020202020204" pitchFamily="34" charset="0"/>
              <a:buNone/>
            </a:pPr>
            <a:endParaRPr lang="en-GB" altLang="en-US">
              <a:solidFill>
                <a:srgbClr val="000000"/>
              </a:solidFill>
              <a:latin typeface="Helvetica" panose="020B0604020202020204" pitchFamily="34" charset="0"/>
            </a:endParaRPr>
          </a:p>
          <a:p>
            <a:pPr marL="0" indent="0">
              <a:buFont typeface="Arial" panose="020B0604020202020204" pitchFamily="34" charset="0"/>
              <a:buNone/>
            </a:pPr>
            <a:endParaRPr lang="en-GB" altLang="en-US">
              <a:solidFill>
                <a:srgbClr val="000000"/>
              </a:solidFill>
              <a:latin typeface="Helvetica" panose="020B0604020202020204" pitchFamily="34" charset="0"/>
            </a:endParaRPr>
          </a:p>
          <a:p>
            <a:pPr marL="0" indent="0">
              <a:buFont typeface="Arial" panose="020B0604020202020204" pitchFamily="34" charset="0"/>
              <a:buNone/>
            </a:pPr>
            <a:endParaRPr lang="en-GB" altLang="en-US">
              <a:solidFill>
                <a:srgbClr val="000000"/>
              </a:solidFill>
              <a:latin typeface="Helvetica" panose="020B0604020202020204" pitchFamily="34" charset="0"/>
            </a:endParaRPr>
          </a:p>
          <a:p>
            <a:pPr marL="0" indent="0">
              <a:buFont typeface="Arial" panose="020B0604020202020204" pitchFamily="34" charset="0"/>
              <a:buNone/>
            </a:pPr>
            <a:endParaRPr lang="en-GB" altLang="en-US" sz="2400">
              <a:solidFill>
                <a:srgbClr val="000000"/>
              </a:solidFill>
              <a:latin typeface="Helvetica" panose="020B0604020202020204" pitchFamily="34" charset="0"/>
            </a:endParaRPr>
          </a:p>
          <a:p>
            <a:pPr marL="0" indent="0">
              <a:buFont typeface="Arial" panose="020B0604020202020204" pitchFamily="34" charset="0"/>
              <a:buNone/>
            </a:pPr>
            <a:r>
              <a:rPr lang="en-GB" altLang="en-US" sz="2000">
                <a:solidFill>
                  <a:srgbClr val="000000"/>
                </a:solidFill>
                <a:latin typeface="Arial" panose="020B0604020202020204" pitchFamily="34" charset="0"/>
              </a:rPr>
              <a:t>Original log sheet “Review of actions taken” should be </a:t>
            </a:r>
            <a:r>
              <a:rPr lang="en-GB" altLang="en-US" sz="2000" b="1">
                <a:latin typeface="Arial" panose="020B0604020202020204" pitchFamily="34" charset="0"/>
              </a:rPr>
              <a:t>completed and filed</a:t>
            </a:r>
            <a:r>
              <a:rPr lang="en-GB" altLang="en-US" sz="2000">
                <a:solidFill>
                  <a:srgbClr val="850C70"/>
                </a:solidFill>
                <a:latin typeface="Arial" panose="020B0604020202020204" pitchFamily="34" charset="0"/>
              </a:rPr>
              <a:t> </a:t>
            </a:r>
            <a:r>
              <a:rPr lang="en-GB" altLang="en-US" sz="2000">
                <a:solidFill>
                  <a:srgbClr val="000000"/>
                </a:solidFill>
                <a:latin typeface="Arial" panose="020B0604020202020204" pitchFamily="34" charset="0"/>
              </a:rPr>
              <a:t>in the patients medical records</a:t>
            </a:r>
          </a:p>
          <a:p>
            <a:pPr marL="0" indent="0">
              <a:buFont typeface="Arial" panose="020B0604020202020204" pitchFamily="34" charset="0"/>
              <a:buNone/>
            </a:pPr>
            <a:endParaRPr lang="en-GB" altLang="en-US">
              <a:solidFill>
                <a:srgbClr val="000000"/>
              </a:solidFill>
              <a:latin typeface="Helvetica" panose="020B0604020202020204" pitchFamily="34" charset="0"/>
            </a:endParaRPr>
          </a:p>
          <a:p>
            <a:pPr marL="0" indent="0">
              <a:buFont typeface="Arial" panose="020B0604020202020204" pitchFamily="34" charset="0"/>
              <a:buNone/>
            </a:pPr>
            <a:endParaRPr lang="en-GB" altLang="en-US">
              <a:latin typeface="Arial" panose="020B0604020202020204" pitchFamily="34" charset="0"/>
            </a:endParaRPr>
          </a:p>
        </p:txBody>
      </p:sp>
      <p:sp>
        <p:nvSpPr>
          <p:cNvPr id="30725" name="Slide Number Placeholder 4">
            <a:extLst>
              <a:ext uri="{FF2B5EF4-FFF2-40B4-BE49-F238E27FC236}">
                <a16:creationId xmlns:a16="http://schemas.microsoft.com/office/drawing/2014/main" id="{1B8B19EF-F3F7-427D-9DA9-C3B4E0E30A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27</a:t>
            </a:r>
          </a:p>
        </p:txBody>
      </p:sp>
      <p:graphicFrame>
        <p:nvGraphicFramePr>
          <p:cNvPr id="3" name="Table 2">
            <a:extLst>
              <a:ext uri="{FF2B5EF4-FFF2-40B4-BE49-F238E27FC236}">
                <a16:creationId xmlns:a16="http://schemas.microsoft.com/office/drawing/2014/main" id="{98892AC6-3ECD-4384-B5C5-66AB834BFD86}"/>
              </a:ext>
            </a:extLst>
          </p:cNvPr>
          <p:cNvGraphicFramePr>
            <a:graphicFrameLocks noGrp="1"/>
          </p:cNvGraphicFramePr>
          <p:nvPr/>
        </p:nvGraphicFramePr>
        <p:xfrm>
          <a:off x="395288" y="2405063"/>
          <a:ext cx="8353425" cy="2725737"/>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6697241">
                  <a:extLst>
                    <a:ext uri="{9D8B030D-6E8A-4147-A177-3AD203B41FA5}">
                      <a16:colId xmlns:a16="http://schemas.microsoft.com/office/drawing/2014/main" val="20001"/>
                    </a:ext>
                  </a:extLst>
                </a:gridCol>
              </a:tblGrid>
              <a:tr h="728496">
                <a:tc>
                  <a:txBody>
                    <a:bodyPr/>
                    <a:lstStyle/>
                    <a:p>
                      <a:r>
                        <a:rPr lang="en-US" sz="1800" b="1" i="0" dirty="0">
                          <a:solidFill>
                            <a:srgbClr val="3FA634"/>
                          </a:solidFill>
                          <a:latin typeface="Arial" charset="0"/>
                          <a:ea typeface="Arial" charset="0"/>
                          <a:cs typeface="Arial" charset="0"/>
                        </a:rPr>
                        <a:t>GREEN</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800" b="0" i="0" u="none" strike="noStrike" cap="none" normalizeH="0" baseline="0" dirty="0">
                          <a:ln>
                            <a:noFill/>
                          </a:ln>
                          <a:solidFill>
                            <a:schemeClr val="tx1"/>
                          </a:solidFill>
                          <a:effectLst/>
                          <a:latin typeface="Arial" charset="0"/>
                          <a:ea typeface="Arial" charset="0"/>
                          <a:cs typeface="Arial" charset="0"/>
                        </a:rPr>
                        <a:t>Was this the correct advice? If not is any action / training needed now?</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1901">
                <a:tc>
                  <a:txBody>
                    <a:bodyPr/>
                    <a:lstStyle/>
                    <a:p>
                      <a:r>
                        <a:rPr lang="en-US" sz="1800" b="1" i="0" dirty="0">
                          <a:ln>
                            <a:noFill/>
                          </a:ln>
                          <a:solidFill>
                            <a:srgbClr val="FF8F00"/>
                          </a:solidFill>
                          <a:latin typeface="Arial" charset="0"/>
                          <a:ea typeface="Arial" charset="0"/>
                          <a:cs typeface="Arial" charset="0"/>
                        </a:rPr>
                        <a:t>1 AMBER</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1"/>
                    </a:solidFill>
                  </a:tcPr>
                </a:tc>
                <a:tc>
                  <a:txBody>
                    <a:bodyPr/>
                    <a:lstStyle/>
                    <a:p>
                      <a:r>
                        <a:rPr lang="en-US" sz="1800" b="0" i="0" dirty="0">
                          <a:ln>
                            <a:noFill/>
                          </a:ln>
                          <a:solidFill>
                            <a:schemeClr val="tx1"/>
                          </a:solidFill>
                          <a:latin typeface="Arial" charset="0"/>
                          <a:ea typeface="Arial" charset="0"/>
                          <a:cs typeface="Arial" charset="0"/>
                        </a:rPr>
                        <a:t>Call the patient to assess if they are improving or not?</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4841">
                <a:tc>
                  <a:txBody>
                    <a:bodyPr/>
                    <a:lstStyle/>
                    <a:p>
                      <a:r>
                        <a:rPr lang="en-US" sz="1800" b="1" i="0" dirty="0">
                          <a:ln>
                            <a:noFill/>
                          </a:ln>
                          <a:solidFill>
                            <a:srgbClr val="FF8F00"/>
                          </a:solidFill>
                          <a:latin typeface="Arial" charset="0"/>
                          <a:ea typeface="Arial" charset="0"/>
                          <a:cs typeface="Arial" charset="0"/>
                        </a:rPr>
                        <a:t>2 AMBER </a:t>
                      </a:r>
                      <a:r>
                        <a:rPr lang="en-US" sz="1800" b="1" i="0" dirty="0">
                          <a:ln>
                            <a:noFill/>
                          </a:ln>
                          <a:solidFill>
                            <a:schemeClr val="tx1"/>
                          </a:solidFill>
                          <a:latin typeface="Arial" charset="0"/>
                          <a:ea typeface="Arial" charset="0"/>
                          <a:cs typeface="Arial" charset="0"/>
                        </a:rPr>
                        <a:t>or</a:t>
                      </a:r>
                      <a:br>
                        <a:rPr lang="en-US" sz="1800" b="1" i="0" dirty="0">
                          <a:ln>
                            <a:noFill/>
                          </a:ln>
                          <a:solidFill>
                            <a:schemeClr val="tx1"/>
                          </a:solidFill>
                          <a:latin typeface="Arial" charset="0"/>
                          <a:ea typeface="Arial" charset="0"/>
                          <a:cs typeface="Arial" charset="0"/>
                        </a:rPr>
                      </a:br>
                      <a:r>
                        <a:rPr lang="en-US" sz="1800" b="1" i="0" dirty="0">
                          <a:ln>
                            <a:noFill/>
                          </a:ln>
                          <a:solidFill>
                            <a:srgbClr val="E32012"/>
                          </a:solidFill>
                          <a:latin typeface="Arial" charset="0"/>
                          <a:ea typeface="Arial" charset="0"/>
                          <a:cs typeface="Arial" charset="0"/>
                        </a:rPr>
                        <a:t>RED</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1"/>
                    </a:solidFill>
                  </a:tcPr>
                </a:tc>
                <a:tc>
                  <a:txBody>
                    <a:bodyPr/>
                    <a:lstStyle/>
                    <a:p>
                      <a:r>
                        <a:rPr lang="en-US" sz="1800" b="0" i="0" dirty="0">
                          <a:ln>
                            <a:noFill/>
                          </a:ln>
                          <a:solidFill>
                            <a:schemeClr val="tx1"/>
                          </a:solidFill>
                          <a:latin typeface="Arial" charset="0"/>
                          <a:ea typeface="Arial" charset="0"/>
                          <a:cs typeface="Arial" charset="0"/>
                        </a:rPr>
                        <a:t>Follow the patient: were they admitted or not? </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00499">
                <a:tc>
                  <a:txBody>
                    <a:bodyPr/>
                    <a:lstStyle/>
                    <a:p>
                      <a:r>
                        <a:rPr lang="en-US" sz="1800" b="1" i="0" dirty="0">
                          <a:ln>
                            <a:noFill/>
                          </a:ln>
                          <a:solidFill>
                            <a:srgbClr val="E32012"/>
                          </a:solidFill>
                          <a:latin typeface="Arial" charset="0"/>
                          <a:ea typeface="Arial" charset="0"/>
                          <a:cs typeface="Arial" charset="0"/>
                        </a:rPr>
                        <a:t>Admitted</a:t>
                      </a:r>
                      <a:r>
                        <a:rPr lang="en-US" sz="1800" b="1" i="0" dirty="0">
                          <a:ln>
                            <a:noFill/>
                          </a:ln>
                          <a:latin typeface="Arial" charset="0"/>
                          <a:ea typeface="Arial" charset="0"/>
                          <a:cs typeface="Arial" charset="0"/>
                        </a:rPr>
                        <a:t> </a:t>
                      </a:r>
                      <a:r>
                        <a:rPr lang="en-US" sz="1800" b="1" i="0" dirty="0">
                          <a:ln>
                            <a:noFill/>
                          </a:ln>
                          <a:solidFill>
                            <a:schemeClr val="tx1"/>
                          </a:solidFill>
                          <a:latin typeface="Arial" charset="0"/>
                          <a:ea typeface="Arial" charset="0"/>
                          <a:cs typeface="Arial" charset="0"/>
                        </a:rPr>
                        <a:t>or </a:t>
                      </a:r>
                      <a:br>
                        <a:rPr lang="en-US" sz="1800" b="1" i="0" dirty="0">
                          <a:ln>
                            <a:noFill/>
                          </a:ln>
                          <a:solidFill>
                            <a:schemeClr val="tx1"/>
                          </a:solidFill>
                          <a:latin typeface="Arial" charset="0"/>
                          <a:ea typeface="Arial" charset="0"/>
                          <a:cs typeface="Arial" charset="0"/>
                        </a:rPr>
                      </a:br>
                      <a:r>
                        <a:rPr lang="en-US" sz="1800" b="1" i="0" dirty="0">
                          <a:ln>
                            <a:noFill/>
                          </a:ln>
                          <a:solidFill>
                            <a:srgbClr val="3FA634"/>
                          </a:solidFill>
                          <a:latin typeface="Arial" charset="0"/>
                          <a:ea typeface="Arial" charset="0"/>
                          <a:cs typeface="Arial" charset="0"/>
                        </a:rPr>
                        <a:t>Discharged</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1"/>
                    </a:solidFill>
                  </a:tcPr>
                </a:tc>
                <a:tc>
                  <a:txBody>
                    <a:bodyPr/>
                    <a:lstStyle/>
                    <a:p>
                      <a:r>
                        <a:rPr lang="en-US" sz="1800" b="0" i="0" dirty="0">
                          <a:ln>
                            <a:noFill/>
                          </a:ln>
                          <a:solidFill>
                            <a:schemeClr val="tx1"/>
                          </a:solidFill>
                          <a:latin typeface="Arial" charset="0"/>
                          <a:ea typeface="Arial" charset="0"/>
                          <a:cs typeface="Arial" charset="0"/>
                        </a:rPr>
                        <a:t>Admitted - find them and check management.</a:t>
                      </a:r>
                    </a:p>
                    <a:p>
                      <a:r>
                        <a:rPr lang="en-US" sz="1800" b="0" i="0" dirty="0">
                          <a:ln>
                            <a:noFill/>
                          </a:ln>
                          <a:solidFill>
                            <a:schemeClr val="tx1"/>
                          </a:solidFill>
                          <a:latin typeface="Arial" charset="0"/>
                          <a:ea typeface="Arial" charset="0"/>
                          <a:cs typeface="Arial" charset="0"/>
                        </a:rPr>
                        <a:t>Discharged - call to see if they are improving.</a:t>
                      </a:r>
                    </a:p>
                  </a:txBody>
                  <a:tcPr marL="90003" marR="90003" marT="45717" marB="45717" anchor="ctr">
                    <a:lnL w="12700" cap="flat" cmpd="sng" algn="ctr">
                      <a:solidFill>
                        <a:srgbClr val="020A0A"/>
                      </a:solidFill>
                      <a:prstDash val="solid"/>
                      <a:round/>
                      <a:headEnd type="none" w="med" len="med"/>
                      <a:tailEnd type="none" w="med" len="med"/>
                    </a:lnL>
                    <a:lnR w="12700" cap="flat" cmpd="sng" algn="ctr">
                      <a:solidFill>
                        <a:srgbClr val="020A0A"/>
                      </a:solidFill>
                      <a:prstDash val="solid"/>
                      <a:round/>
                      <a:headEnd type="none" w="med" len="med"/>
                      <a:tailEnd type="none" w="med" len="med"/>
                    </a:lnR>
                    <a:lnT w="12700" cap="flat" cmpd="sng" algn="ctr">
                      <a:solidFill>
                        <a:srgbClr val="020A0A"/>
                      </a:solidFill>
                      <a:prstDash val="solid"/>
                      <a:round/>
                      <a:headEnd type="none" w="med" len="med"/>
                      <a:tailEnd type="none" w="med" len="med"/>
                    </a:lnT>
                    <a:lnB w="12700" cap="flat" cmpd="sng" algn="ctr">
                      <a:solidFill>
                        <a:srgbClr val="020A0A"/>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C94DE371-EC03-43E3-98F7-C757E79828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D76E822-4506-4832-8B9C-C7F901370DBA}" type="slidenum">
              <a:rPr lang="en-US" altLang="en-US" sz="1200">
                <a:solidFill>
                  <a:srgbClr val="898989"/>
                </a:solidFill>
              </a:rPr>
              <a:pPr>
                <a:spcBef>
                  <a:spcPct val="0"/>
                </a:spcBef>
                <a:buFontTx/>
                <a:buNone/>
              </a:pPr>
              <a:t>18</a:t>
            </a:fld>
            <a:endParaRPr lang="en-US" altLang="en-US" sz="1200">
              <a:solidFill>
                <a:srgbClr val="898989"/>
              </a:solidFill>
            </a:endParaRPr>
          </a:p>
        </p:txBody>
      </p:sp>
      <p:sp>
        <p:nvSpPr>
          <p:cNvPr id="31748" name="Rectangle 4">
            <a:extLst>
              <a:ext uri="{FF2B5EF4-FFF2-40B4-BE49-F238E27FC236}">
                <a16:creationId xmlns:a16="http://schemas.microsoft.com/office/drawing/2014/main" id="{2FA73F5A-24F0-4D37-B6FE-CF096E1C36B2}"/>
              </a:ext>
            </a:extLst>
          </p:cNvPr>
          <p:cNvSpPr>
            <a:spLocks noChangeArrowheads="1"/>
          </p:cNvSpPr>
          <p:nvPr/>
        </p:nvSpPr>
        <p:spPr bwMode="auto">
          <a:xfrm>
            <a:off x="971550" y="1412875"/>
            <a:ext cx="6183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7200" b="1" dirty="0">
                <a:solidFill>
                  <a:srgbClr val="B90A7D"/>
                </a:solidFill>
              </a:rPr>
              <a:t>Scenarios and reflective learning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3D3A062E-9CF1-4D92-840E-704CE1074D83}"/>
              </a:ext>
            </a:extLst>
          </p:cNvPr>
          <p:cNvSpPr>
            <a:spLocks noGrp="1"/>
          </p:cNvSpPr>
          <p:nvPr>
            <p:ph type="title"/>
          </p:nvPr>
        </p:nvSpPr>
        <p:spPr>
          <a:xfrm>
            <a:off x="457200" y="420688"/>
            <a:ext cx="8229600" cy="1279525"/>
          </a:xfrm>
        </p:spPr>
        <p:txBody>
          <a:bodyPr/>
          <a:lstStyle/>
          <a:p>
            <a:pPr algn="l"/>
            <a:r>
              <a:rPr lang="en-US" altLang="en-US" sz="4200" b="1" dirty="0">
                <a:solidFill>
                  <a:srgbClr val="B90A7D"/>
                </a:solidFill>
                <a:latin typeface="Arial" panose="020B0604020202020204" pitchFamily="34" charset="0"/>
              </a:rPr>
              <a:t>Scenarios, role play and reflection</a:t>
            </a:r>
          </a:p>
        </p:txBody>
      </p:sp>
      <p:sp>
        <p:nvSpPr>
          <p:cNvPr id="32772" name="Content Placeholder 2">
            <a:extLst>
              <a:ext uri="{FF2B5EF4-FFF2-40B4-BE49-F238E27FC236}">
                <a16:creationId xmlns:a16="http://schemas.microsoft.com/office/drawing/2014/main" id="{A9E88FC5-A4F9-4C2C-AADA-C0CA663A0597}"/>
              </a:ext>
            </a:extLst>
          </p:cNvPr>
          <p:cNvSpPr>
            <a:spLocks noGrp="1"/>
          </p:cNvSpPr>
          <p:nvPr>
            <p:ph idx="1"/>
          </p:nvPr>
        </p:nvSpPr>
        <p:spPr>
          <a:xfrm>
            <a:off x="395288" y="2565400"/>
            <a:ext cx="8229600" cy="2087563"/>
          </a:xfrm>
        </p:spPr>
        <p:txBody>
          <a:bodyPr/>
          <a:lstStyle/>
          <a:p>
            <a:pPr marL="0" indent="0">
              <a:spcBef>
                <a:spcPts val="600"/>
              </a:spcBef>
              <a:spcAft>
                <a:spcPts val="600"/>
              </a:spcAft>
              <a:buFont typeface="Arial" panose="020B0604020202020204" pitchFamily="34" charset="0"/>
              <a:buNone/>
            </a:pPr>
            <a:r>
              <a:rPr lang="en-US" altLang="en-US" sz="2400">
                <a:latin typeface="Arial" panose="020B0604020202020204" pitchFamily="34" charset="0"/>
              </a:rPr>
              <a:t>A number of training scenarios are available as an addition to this training pack. </a:t>
            </a:r>
          </a:p>
          <a:p>
            <a:pPr marL="0" indent="0">
              <a:spcBef>
                <a:spcPts val="600"/>
              </a:spcBef>
              <a:spcAft>
                <a:spcPts val="600"/>
              </a:spcAft>
              <a:buFont typeface="Arial" panose="020B0604020202020204" pitchFamily="34" charset="0"/>
              <a:buNone/>
            </a:pPr>
            <a:r>
              <a:rPr lang="en-US" altLang="en-US" sz="2400">
                <a:latin typeface="Arial" panose="020B0604020202020204" pitchFamily="34" charset="0"/>
              </a:rPr>
              <a:t>Your local trainer may have alternative local scenario’s or they may choose to constructively critique and reflect on some real log sheets from your </a:t>
            </a:r>
            <a:r>
              <a:rPr lang="en-GB" altLang="en-US" sz="2400">
                <a:latin typeface="Arial" panose="020B0604020202020204" pitchFamily="34" charset="0"/>
              </a:rPr>
              <a:t>centre. </a:t>
            </a:r>
            <a:endParaRPr lang="en-US" altLang="en-US" sz="2400">
              <a:latin typeface="Arial" panose="020B0604020202020204" pitchFamily="34" charset="0"/>
            </a:endParaRPr>
          </a:p>
        </p:txBody>
      </p:sp>
      <p:sp>
        <p:nvSpPr>
          <p:cNvPr id="32773" name="Slide Number Placeholder 6">
            <a:extLst>
              <a:ext uri="{FF2B5EF4-FFF2-40B4-BE49-F238E27FC236}">
                <a16:creationId xmlns:a16="http://schemas.microsoft.com/office/drawing/2014/main" id="{749FBB44-05E6-4F2C-BEB3-FC51EE26FB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C2FD5CF-B550-4C38-A1AB-B7E12CF750C0}" type="slidenum">
              <a:rPr lang="en-US" altLang="en-US" sz="1200">
                <a:solidFill>
                  <a:srgbClr val="898989"/>
                </a:solidFill>
              </a:rPr>
              <a:pPr>
                <a:spcBef>
                  <a:spcPct val="0"/>
                </a:spcBef>
                <a:buFontTx/>
                <a:buNone/>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C1586D2A-863D-485A-B751-FD0CE8941E36}"/>
              </a:ext>
            </a:extLst>
          </p:cNvPr>
          <p:cNvSpPr>
            <a:spLocks noGrp="1"/>
          </p:cNvSpPr>
          <p:nvPr>
            <p:ph type="title"/>
          </p:nvPr>
        </p:nvSpPr>
        <p:spPr>
          <a:xfrm>
            <a:off x="457200" y="404664"/>
            <a:ext cx="8229600" cy="1143000"/>
          </a:xfrm>
        </p:spPr>
        <p:txBody>
          <a:bodyPr/>
          <a:lstStyle/>
          <a:p>
            <a:pPr algn="l"/>
            <a:r>
              <a:rPr lang="en-GB" altLang="en-US" sz="4200" b="1" dirty="0">
                <a:solidFill>
                  <a:srgbClr val="B90A7D"/>
                </a:solidFill>
                <a:latin typeface="Arial" panose="020B0604020202020204" pitchFamily="34" charset="0"/>
              </a:rPr>
              <a:t>This presentation will cover….</a:t>
            </a:r>
          </a:p>
        </p:txBody>
      </p:sp>
      <p:sp>
        <p:nvSpPr>
          <p:cNvPr id="15364" name="Content Placeholder 2">
            <a:extLst>
              <a:ext uri="{FF2B5EF4-FFF2-40B4-BE49-F238E27FC236}">
                <a16:creationId xmlns:a16="http://schemas.microsoft.com/office/drawing/2014/main" id="{3B7AC1BE-EFFF-4085-A4A3-48BF27483530}"/>
              </a:ext>
            </a:extLst>
          </p:cNvPr>
          <p:cNvSpPr>
            <a:spLocks noGrp="1"/>
          </p:cNvSpPr>
          <p:nvPr>
            <p:ph idx="1"/>
          </p:nvPr>
        </p:nvSpPr>
        <p:spPr>
          <a:xfrm>
            <a:off x="457200" y="1844675"/>
            <a:ext cx="8229600" cy="4281488"/>
          </a:xfrm>
        </p:spPr>
        <p:txBody>
          <a:bodyPr/>
          <a:lstStyle/>
          <a:p>
            <a:pPr eaLnBrk="1" hangingPunct="1">
              <a:spcBef>
                <a:spcPts val="600"/>
              </a:spcBef>
              <a:spcAft>
                <a:spcPts val="600"/>
              </a:spcAft>
              <a:buClr>
                <a:srgbClr val="B90A7D"/>
              </a:buClr>
            </a:pPr>
            <a:r>
              <a:rPr lang="en-US" altLang="en-US" dirty="0">
                <a:latin typeface="Arial" panose="020B0604020202020204" pitchFamily="34" charset="0"/>
              </a:rPr>
              <a:t>What is the Telephone Triage Tool Kit?</a:t>
            </a:r>
          </a:p>
          <a:p>
            <a:pPr lvl="1" eaLnBrk="1" hangingPunct="1">
              <a:spcBef>
                <a:spcPts val="600"/>
              </a:spcBef>
              <a:spcAft>
                <a:spcPts val="600"/>
              </a:spcAft>
              <a:buClr>
                <a:srgbClr val="B90A7D"/>
              </a:buClr>
              <a:buFont typeface="Arial" panose="020B0604020202020204" pitchFamily="34" charset="0"/>
              <a:buChar char="•"/>
            </a:pPr>
            <a:r>
              <a:rPr lang="en-US" altLang="en-US" sz="3200" dirty="0">
                <a:latin typeface="Arial" panose="020B0604020202020204" pitchFamily="34" charset="0"/>
              </a:rPr>
              <a:t>Background</a:t>
            </a:r>
          </a:p>
          <a:p>
            <a:pPr lvl="1" eaLnBrk="1" hangingPunct="1">
              <a:spcBef>
                <a:spcPts val="600"/>
              </a:spcBef>
              <a:spcAft>
                <a:spcPts val="600"/>
              </a:spcAft>
              <a:buClr>
                <a:srgbClr val="B90A7D"/>
              </a:buClr>
              <a:buFont typeface="Arial" panose="020B0604020202020204" pitchFamily="34" charset="0"/>
              <a:buChar char="•"/>
            </a:pPr>
            <a:r>
              <a:rPr lang="en-US" altLang="en-US" sz="3200" dirty="0">
                <a:latin typeface="Arial" panose="020B0604020202020204" pitchFamily="34" charset="0"/>
              </a:rPr>
              <a:t>Training and competency achievement</a:t>
            </a:r>
          </a:p>
          <a:p>
            <a:pPr lvl="1" eaLnBrk="1" hangingPunct="1">
              <a:spcBef>
                <a:spcPts val="600"/>
              </a:spcBef>
              <a:spcAft>
                <a:spcPts val="600"/>
              </a:spcAft>
              <a:buClr>
                <a:srgbClr val="B90A7D"/>
              </a:buClr>
              <a:buFont typeface="Arial" panose="020B0604020202020204" pitchFamily="34" charset="0"/>
              <a:buChar char="•"/>
            </a:pPr>
            <a:r>
              <a:rPr lang="en-US" altLang="en-US" sz="3200" dirty="0">
                <a:latin typeface="Arial" panose="020B0604020202020204" pitchFamily="34" charset="0"/>
              </a:rPr>
              <a:t>Evaluation</a:t>
            </a:r>
          </a:p>
          <a:p>
            <a:pPr lvl="1" eaLnBrk="1" hangingPunct="1">
              <a:spcBef>
                <a:spcPts val="600"/>
              </a:spcBef>
              <a:spcAft>
                <a:spcPts val="600"/>
              </a:spcAft>
              <a:buClr>
                <a:srgbClr val="B90A7D"/>
              </a:buClr>
              <a:buFont typeface="Arial" panose="020B0604020202020204" pitchFamily="34" charset="0"/>
              <a:buChar char="•"/>
            </a:pPr>
            <a:r>
              <a:rPr lang="en-US" altLang="en-US" sz="3200" dirty="0">
                <a:latin typeface="Arial" panose="020B0604020202020204" pitchFamily="34" charset="0"/>
              </a:rPr>
              <a:t>Implementation</a:t>
            </a:r>
          </a:p>
          <a:p>
            <a:pPr eaLnBrk="1" hangingPunct="1">
              <a:spcBef>
                <a:spcPts val="600"/>
              </a:spcBef>
              <a:spcAft>
                <a:spcPts val="600"/>
              </a:spcAft>
              <a:buClr>
                <a:srgbClr val="B90A7D"/>
              </a:buClr>
            </a:pPr>
            <a:r>
              <a:rPr lang="en-US" altLang="en-US" dirty="0">
                <a:latin typeface="Arial" panose="020B0604020202020204" pitchFamily="34" charset="0"/>
              </a:rPr>
              <a:t>How to use the Tool Kit</a:t>
            </a:r>
          </a:p>
          <a:p>
            <a:pPr eaLnBrk="1" hangingPunct="1">
              <a:buClr>
                <a:srgbClr val="B90A7D"/>
              </a:buClr>
            </a:pPr>
            <a:endParaRPr lang="en-US" altLang="en-US" sz="2400" dirty="0">
              <a:latin typeface="Arial" panose="020B0604020202020204" pitchFamily="34" charset="0"/>
            </a:endParaRPr>
          </a:p>
          <a:p>
            <a:pPr eaLnBrk="1" hangingPunct="1">
              <a:buClr>
                <a:srgbClr val="B90A7D"/>
              </a:buClr>
            </a:pPr>
            <a:endParaRPr lang="en-US" altLang="en-US" sz="2400" dirty="0">
              <a:latin typeface="Arial" panose="020B0604020202020204" pitchFamily="34" charset="0"/>
            </a:endParaRPr>
          </a:p>
        </p:txBody>
      </p:sp>
      <p:sp>
        <p:nvSpPr>
          <p:cNvPr id="15365" name="Slide Number Placeholder 5">
            <a:extLst>
              <a:ext uri="{FF2B5EF4-FFF2-40B4-BE49-F238E27FC236}">
                <a16:creationId xmlns:a16="http://schemas.microsoft.com/office/drawing/2014/main" id="{33690600-3383-4FBE-B5BA-F49C5FDD76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BC4A210-098A-4CCE-BDB6-B4E175910F37}" type="slidenum">
              <a:rPr lang="en-US" altLang="en-US" sz="1200">
                <a:solidFill>
                  <a:srgbClr val="898989"/>
                </a:solidFill>
              </a:rPr>
              <a:pPr>
                <a:spcBef>
                  <a:spcPct val="0"/>
                </a:spcBef>
                <a:buFontTx/>
                <a:buNone/>
              </a:pPr>
              <a:t>2</a:t>
            </a:fld>
            <a:endParaRPr lang="en-US"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1437D25F-D3C4-4EE7-A825-2EE0DCDEAC94}"/>
              </a:ext>
            </a:extLst>
          </p:cNvPr>
          <p:cNvSpPr>
            <a:spLocks noGrp="1"/>
          </p:cNvSpPr>
          <p:nvPr>
            <p:ph type="title"/>
          </p:nvPr>
        </p:nvSpPr>
        <p:spPr>
          <a:xfrm>
            <a:off x="393003" y="507207"/>
            <a:ext cx="7818438" cy="1009650"/>
          </a:xfrm>
        </p:spPr>
        <p:txBody>
          <a:bodyPr/>
          <a:lstStyle/>
          <a:p>
            <a:pPr algn="l"/>
            <a:r>
              <a:rPr lang="en-US" altLang="en-US" sz="4200" b="1" dirty="0">
                <a:solidFill>
                  <a:srgbClr val="B90A7D"/>
                </a:solidFill>
                <a:latin typeface="Arial" panose="020B0604020202020204" pitchFamily="34" charset="0"/>
              </a:rPr>
              <a:t>Guide to using scenarios</a:t>
            </a:r>
          </a:p>
        </p:txBody>
      </p:sp>
      <p:sp>
        <p:nvSpPr>
          <p:cNvPr id="47106" name="Content Placeholder 2">
            <a:extLst>
              <a:ext uri="{FF2B5EF4-FFF2-40B4-BE49-F238E27FC236}">
                <a16:creationId xmlns:a16="http://schemas.microsoft.com/office/drawing/2014/main" id="{C0948F32-4DFC-41FE-B8C1-279C4F458525}"/>
              </a:ext>
            </a:extLst>
          </p:cNvPr>
          <p:cNvSpPr>
            <a:spLocks noGrp="1"/>
          </p:cNvSpPr>
          <p:nvPr>
            <p:ph idx="1"/>
          </p:nvPr>
        </p:nvSpPr>
        <p:spPr>
          <a:xfrm>
            <a:off x="371475" y="1628775"/>
            <a:ext cx="8640763" cy="4503738"/>
          </a:xfrm>
        </p:spPr>
        <p:txBody>
          <a:bodyPr/>
          <a:lstStyle/>
          <a:p>
            <a:pPr marL="0" indent="0">
              <a:buFont typeface="Arial" panose="020B0604020202020204" pitchFamily="34" charset="0"/>
              <a:buNone/>
              <a:defRPr/>
            </a:pPr>
            <a:r>
              <a:rPr lang="en-GB" sz="2400" b="1" dirty="0">
                <a:ea typeface="Arial" charset="0"/>
                <a:cs typeface="Arial" charset="0"/>
              </a:rPr>
              <a:t>Use a selection of the provided scenarios or use one from the local team or group experiences;</a:t>
            </a:r>
          </a:p>
          <a:p>
            <a:pPr>
              <a:spcBef>
                <a:spcPts val="300"/>
              </a:spcBef>
              <a:spcAft>
                <a:spcPts val="300"/>
              </a:spcAft>
              <a:defRPr/>
            </a:pPr>
            <a:r>
              <a:rPr lang="en-GB" sz="2400" dirty="0">
                <a:ea typeface="Arial" charset="0"/>
                <a:cs typeface="Arial" charset="0"/>
              </a:rPr>
              <a:t>Role play giving information or taking the call and recording</a:t>
            </a:r>
          </a:p>
          <a:p>
            <a:pPr>
              <a:spcBef>
                <a:spcPts val="300"/>
              </a:spcBef>
              <a:spcAft>
                <a:spcPts val="300"/>
              </a:spcAft>
              <a:buFont typeface="Arial" charset="0"/>
              <a:buChar char="•"/>
              <a:defRPr/>
            </a:pPr>
            <a:r>
              <a:rPr lang="en-US" sz="2400" dirty="0">
                <a:cs typeface="Helvetica" pitchFamily="34" charset="0"/>
              </a:rPr>
              <a:t>Support general discussion about the value and relevance of the triage process</a:t>
            </a:r>
          </a:p>
          <a:p>
            <a:pPr>
              <a:spcBef>
                <a:spcPts val="300"/>
              </a:spcBef>
              <a:spcAft>
                <a:spcPts val="300"/>
              </a:spcAft>
              <a:buFont typeface="Arial" charset="0"/>
              <a:buChar char="•"/>
              <a:defRPr/>
            </a:pPr>
            <a:r>
              <a:rPr lang="en-US" sz="2400" dirty="0">
                <a:cs typeface="Helvetica" pitchFamily="34" charset="0"/>
              </a:rPr>
              <a:t>Demonstrate practical application of the triage process in the clinical setting.</a:t>
            </a:r>
            <a:endParaRPr lang="en-GB" sz="2400" dirty="0">
              <a:ea typeface="Arial" charset="0"/>
              <a:cs typeface="Arial" charset="0"/>
            </a:endParaRPr>
          </a:p>
          <a:p>
            <a:pPr>
              <a:spcBef>
                <a:spcPts val="300"/>
              </a:spcBef>
              <a:spcAft>
                <a:spcPts val="300"/>
              </a:spcAft>
              <a:defRPr/>
            </a:pPr>
            <a:r>
              <a:rPr lang="en-GB" sz="2400" dirty="0">
                <a:ea typeface="Arial" charset="0"/>
                <a:cs typeface="Arial" charset="0"/>
              </a:rPr>
              <a:t>Document your assessment on a Log Sheet</a:t>
            </a:r>
          </a:p>
          <a:p>
            <a:pPr>
              <a:spcBef>
                <a:spcPts val="300"/>
              </a:spcBef>
              <a:spcAft>
                <a:spcPts val="300"/>
              </a:spcAft>
              <a:defRPr/>
            </a:pPr>
            <a:r>
              <a:rPr lang="en-GB" sz="2400" dirty="0">
                <a:ea typeface="Arial" charset="0"/>
                <a:cs typeface="Arial" charset="0"/>
              </a:rPr>
              <a:t>Discuss your thinking and rationale for decisions with your group</a:t>
            </a:r>
          </a:p>
          <a:p>
            <a:pPr marL="0" indent="0">
              <a:buFont typeface="Arial" panose="020B0604020202020204" pitchFamily="34" charset="0"/>
              <a:buNone/>
              <a:defRPr/>
            </a:pPr>
            <a:r>
              <a:rPr lang="en-GB" sz="2800" b="1" dirty="0">
                <a:ea typeface="Arial" charset="0"/>
                <a:cs typeface="Arial" charset="0"/>
              </a:rPr>
              <a:t> </a:t>
            </a:r>
            <a:endParaRPr lang="en-GB" sz="2800" dirty="0">
              <a:ea typeface="Arial" charset="0"/>
              <a:cs typeface="Arial" charset="0"/>
            </a:endParaRPr>
          </a:p>
        </p:txBody>
      </p:sp>
      <p:sp>
        <p:nvSpPr>
          <p:cNvPr id="33797" name="Slide Number Placeholder 5">
            <a:extLst>
              <a:ext uri="{FF2B5EF4-FFF2-40B4-BE49-F238E27FC236}">
                <a16:creationId xmlns:a16="http://schemas.microsoft.com/office/drawing/2014/main" id="{CE211654-1723-4EA6-9AB5-80F6176E93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825AD34-E8CF-4703-98E5-78756BF0BAFE}" type="slidenum">
              <a:rPr lang="en-US" altLang="en-US" sz="1200">
                <a:solidFill>
                  <a:srgbClr val="898989"/>
                </a:solidFill>
              </a:rPr>
              <a:pPr>
                <a:spcBef>
                  <a:spcPct val="0"/>
                </a:spcBef>
                <a:buFontTx/>
                <a:buNone/>
              </a:pPr>
              <a:t>20</a:t>
            </a:fld>
            <a:endParaRPr lang="en-US" altLang="en-US" sz="1200">
              <a:solidFill>
                <a:srgbClr val="898989"/>
              </a:solidFill>
            </a:endParaRPr>
          </a:p>
        </p:txBody>
      </p:sp>
      <p:pic>
        <p:nvPicPr>
          <p:cNvPr id="33798" name="Picture 10">
            <a:extLst>
              <a:ext uri="{FF2B5EF4-FFF2-40B4-BE49-F238E27FC236}">
                <a16:creationId xmlns:a16="http://schemas.microsoft.com/office/drawing/2014/main" id="{BE13D65B-9A27-4A2E-9D1A-DD89DF1B3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5516563"/>
            <a:ext cx="12763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a:extLst>
              <a:ext uri="{FF2B5EF4-FFF2-40B4-BE49-F238E27FC236}">
                <a16:creationId xmlns:a16="http://schemas.microsoft.com/office/drawing/2014/main" id="{FD3F4E0A-263F-45F5-A505-01C7D540DBBB}"/>
              </a:ext>
            </a:extLst>
          </p:cNvPr>
          <p:cNvSpPr>
            <a:spLocks noGrp="1"/>
          </p:cNvSpPr>
          <p:nvPr>
            <p:ph type="title"/>
          </p:nvPr>
        </p:nvSpPr>
        <p:spPr>
          <a:xfrm>
            <a:off x="498475" y="487363"/>
            <a:ext cx="7961313" cy="1573212"/>
          </a:xfrm>
        </p:spPr>
        <p:txBody>
          <a:bodyPr/>
          <a:lstStyle/>
          <a:p>
            <a:pPr algn="l"/>
            <a:r>
              <a:rPr lang="en-US" altLang="en-US" sz="4200" b="1" dirty="0">
                <a:solidFill>
                  <a:srgbClr val="B90A7D"/>
                </a:solidFill>
                <a:latin typeface="Arial" panose="020B0604020202020204" pitchFamily="34" charset="0"/>
              </a:rPr>
              <a:t>Guide to using review and reflective constructive critique</a:t>
            </a:r>
          </a:p>
        </p:txBody>
      </p:sp>
      <p:sp>
        <p:nvSpPr>
          <p:cNvPr id="47106" name="Content Placeholder 2">
            <a:extLst>
              <a:ext uri="{FF2B5EF4-FFF2-40B4-BE49-F238E27FC236}">
                <a16:creationId xmlns:a16="http://schemas.microsoft.com/office/drawing/2014/main" id="{6544B718-9543-4BF7-88C1-66A7FEA744FC}"/>
              </a:ext>
            </a:extLst>
          </p:cNvPr>
          <p:cNvSpPr>
            <a:spLocks noGrp="1"/>
          </p:cNvSpPr>
          <p:nvPr>
            <p:ph idx="1"/>
          </p:nvPr>
        </p:nvSpPr>
        <p:spPr>
          <a:xfrm>
            <a:off x="371475" y="2276475"/>
            <a:ext cx="8640763" cy="3816350"/>
          </a:xfrm>
        </p:spPr>
        <p:txBody>
          <a:bodyPr/>
          <a:lstStyle/>
          <a:p>
            <a:pPr>
              <a:buClr>
                <a:srgbClr val="B90A7D"/>
              </a:buClr>
              <a:defRPr/>
            </a:pPr>
            <a:r>
              <a:rPr lang="en-GB" sz="2400" dirty="0">
                <a:ea typeface="Arial" charset="0"/>
                <a:cs typeface="Arial" charset="0"/>
              </a:rPr>
              <a:t>Randomly select Log Sheets from your centre. Facilitators should anonymise staff who completed the log;</a:t>
            </a:r>
          </a:p>
          <a:p>
            <a:pPr>
              <a:buClr>
                <a:srgbClr val="B90A7D"/>
              </a:buClr>
              <a:defRPr/>
            </a:pPr>
            <a:r>
              <a:rPr lang="en-GB" sz="2400" dirty="0">
                <a:ea typeface="Arial" charset="0"/>
                <a:cs typeface="Arial" charset="0"/>
              </a:rPr>
              <a:t>Discuss what you think has been done well</a:t>
            </a:r>
          </a:p>
          <a:p>
            <a:pPr>
              <a:buClr>
                <a:srgbClr val="B90A7D"/>
              </a:buClr>
              <a:defRPr/>
            </a:pPr>
            <a:r>
              <a:rPr lang="en-GB" sz="2400" dirty="0">
                <a:ea typeface="Arial" charset="0"/>
                <a:cs typeface="Arial" charset="0"/>
              </a:rPr>
              <a:t>Discuss what you think could be improved</a:t>
            </a:r>
          </a:p>
          <a:p>
            <a:pPr>
              <a:buClr>
                <a:srgbClr val="B90A7D"/>
              </a:buClr>
              <a:defRPr/>
            </a:pPr>
            <a:r>
              <a:rPr lang="en-GB" sz="2400" dirty="0">
                <a:ea typeface="Arial" charset="0"/>
                <a:cs typeface="Arial" charset="0"/>
              </a:rPr>
              <a:t>Did you disagree with any information – why?</a:t>
            </a:r>
          </a:p>
          <a:p>
            <a:pPr>
              <a:buClr>
                <a:srgbClr val="B90A7D"/>
              </a:buClr>
              <a:defRPr/>
            </a:pPr>
            <a:r>
              <a:rPr lang="en-GB" sz="2400" dirty="0">
                <a:ea typeface="Arial" charset="0"/>
                <a:cs typeface="Arial" charset="0"/>
              </a:rPr>
              <a:t>Discuss your thinking and rationale for your critique with your group</a:t>
            </a:r>
          </a:p>
          <a:p>
            <a:pPr marL="0" indent="0">
              <a:buFont typeface="Arial" panose="020B0604020202020204" pitchFamily="34" charset="0"/>
              <a:buNone/>
              <a:defRPr/>
            </a:pPr>
            <a:r>
              <a:rPr lang="en-GB" sz="2800" b="1" dirty="0">
                <a:ea typeface="Arial" charset="0"/>
                <a:cs typeface="Arial" charset="0"/>
              </a:rPr>
              <a:t> </a:t>
            </a:r>
            <a:endParaRPr lang="en-GB" sz="2800" dirty="0">
              <a:ea typeface="Arial" charset="0"/>
              <a:cs typeface="Arial" charset="0"/>
            </a:endParaRPr>
          </a:p>
        </p:txBody>
      </p:sp>
      <p:sp>
        <p:nvSpPr>
          <p:cNvPr id="34821" name="Slide Number Placeholder 5">
            <a:extLst>
              <a:ext uri="{FF2B5EF4-FFF2-40B4-BE49-F238E27FC236}">
                <a16:creationId xmlns:a16="http://schemas.microsoft.com/office/drawing/2014/main" id="{E08037F8-608E-4C3F-9486-BCBB042A28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65F8D0A-1A9E-4C76-AC0E-F4E4C66B13B6}" type="slidenum">
              <a:rPr lang="en-US" altLang="en-US" sz="1200">
                <a:solidFill>
                  <a:srgbClr val="898989"/>
                </a:solidFill>
              </a:rPr>
              <a:pPr>
                <a:spcBef>
                  <a:spcPct val="0"/>
                </a:spcBef>
                <a:buFontTx/>
                <a:buNone/>
              </a:pPr>
              <a:t>21</a:t>
            </a:fld>
            <a:endParaRPr lang="en-US" altLang="en-US" sz="1200">
              <a:solidFill>
                <a:srgbClr val="898989"/>
              </a:solidFill>
            </a:endParaRPr>
          </a:p>
        </p:txBody>
      </p:sp>
      <p:pic>
        <p:nvPicPr>
          <p:cNvPr id="34822" name="Picture 10">
            <a:extLst>
              <a:ext uri="{FF2B5EF4-FFF2-40B4-BE49-F238E27FC236}">
                <a16:creationId xmlns:a16="http://schemas.microsoft.com/office/drawing/2014/main" id="{4072686B-3450-4351-9D06-A3FC4BF283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4638" y="5013325"/>
            <a:ext cx="127476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a:extLst>
              <a:ext uri="{FF2B5EF4-FFF2-40B4-BE49-F238E27FC236}">
                <a16:creationId xmlns:a16="http://schemas.microsoft.com/office/drawing/2014/main" id="{E3177DF1-BC8F-4972-BEB9-CE4D216C1876}"/>
              </a:ext>
            </a:extLst>
          </p:cNvPr>
          <p:cNvSpPr>
            <a:spLocks noGrp="1"/>
          </p:cNvSpPr>
          <p:nvPr>
            <p:ph idx="1"/>
          </p:nvPr>
        </p:nvSpPr>
        <p:spPr>
          <a:xfrm>
            <a:off x="683568" y="260648"/>
            <a:ext cx="8065269" cy="6111428"/>
          </a:xfrm>
        </p:spPr>
        <p:txBody>
          <a:bodyPr/>
          <a:lstStyle/>
          <a:p>
            <a:pPr marL="0" indent="0" eaLnBrk="1" hangingPunct="1">
              <a:spcAft>
                <a:spcPts val="800"/>
              </a:spcAft>
              <a:buFont typeface="Arial" panose="020B0604020202020204" pitchFamily="34" charset="0"/>
              <a:buNone/>
              <a:defRPr/>
            </a:pPr>
            <a:r>
              <a:rPr lang="en-US" altLang="en-US" sz="2000" b="1" dirty="0">
                <a:solidFill>
                  <a:srgbClr val="B90A7D"/>
                </a:solidFill>
                <a:latin typeface="Arial" pitchFamily="34" charset="0"/>
              </a:rPr>
              <a:t>This toolkit is being adopted as the national standard. Today we learned that;</a:t>
            </a:r>
            <a:endParaRPr lang="en-GB" altLang="en-US" sz="2000" b="1" dirty="0">
              <a:solidFill>
                <a:srgbClr val="B90A7D"/>
              </a:solidFill>
              <a:latin typeface="Arial" pitchFamily="34" charset="0"/>
            </a:endParaRPr>
          </a:p>
          <a:p>
            <a:pPr eaLnBrk="1" hangingPunct="1">
              <a:buClr>
                <a:srgbClr val="B90A7D"/>
              </a:buClr>
              <a:defRPr/>
            </a:pPr>
            <a:r>
              <a:rPr lang="en-US" altLang="en-US" sz="1800" dirty="0">
                <a:latin typeface="Arial" pitchFamily="34" charset="0"/>
              </a:rPr>
              <a:t>It can improve patient safety and care by ensuring that everyone receives a robust, reliable assessment every time they contact the paediatric oncology helpline for advice. </a:t>
            </a:r>
          </a:p>
          <a:p>
            <a:pPr eaLnBrk="1" hangingPunct="1">
              <a:buClr>
                <a:srgbClr val="B90A7D"/>
              </a:buClr>
              <a:defRPr/>
            </a:pPr>
            <a:r>
              <a:rPr lang="en-US" altLang="en-US" sz="1800" dirty="0">
                <a:latin typeface="Arial" pitchFamily="34" charset="0"/>
              </a:rPr>
              <a:t>It ensures assessments are of a consistent quality and uses an evidence-based assessment tool</a:t>
            </a:r>
            <a:endParaRPr lang="en-GB" altLang="en-US" sz="1800" dirty="0">
              <a:latin typeface="Arial" pitchFamily="34" charset="0"/>
            </a:endParaRPr>
          </a:p>
          <a:p>
            <a:pPr eaLnBrk="1" hangingPunct="1">
              <a:buClr>
                <a:srgbClr val="B90A7D"/>
              </a:buClr>
              <a:defRPr/>
            </a:pPr>
            <a:r>
              <a:rPr lang="en-US" altLang="en-US" sz="1800" dirty="0">
                <a:latin typeface="Arial" pitchFamily="34" charset="0"/>
              </a:rPr>
              <a:t>It provides management and advice appropriate to the patient’s level of risk. </a:t>
            </a:r>
          </a:p>
          <a:p>
            <a:pPr eaLnBrk="1" hangingPunct="1">
              <a:buClr>
                <a:srgbClr val="B90A7D"/>
              </a:buClr>
              <a:defRPr/>
            </a:pPr>
            <a:r>
              <a:rPr lang="en-US" altLang="en-US" sz="1800" dirty="0">
                <a:latin typeface="Arial" pitchFamily="34" charset="0"/>
              </a:rPr>
              <a:t>It ensures that those patients who require urgent assessment in hospital are identified and that appropriate action is taken. </a:t>
            </a:r>
          </a:p>
          <a:p>
            <a:pPr eaLnBrk="1" hangingPunct="1">
              <a:buClr>
                <a:srgbClr val="B90A7D"/>
              </a:buClr>
              <a:defRPr/>
            </a:pPr>
            <a:r>
              <a:rPr lang="en-US" altLang="en-US" sz="1800" dirty="0">
                <a:latin typeface="Arial" pitchFamily="34" charset="0"/>
              </a:rPr>
              <a:t>It can also identify and reassure those patients who are at lower risk and may safely be managed by parents / carers or the primary care team or through a planned clinical review and avoid unnecessary emergency attendance</a:t>
            </a:r>
            <a:endParaRPr lang="en-GB" altLang="en-US" sz="1800" dirty="0">
              <a:latin typeface="Arial" pitchFamily="34" charset="0"/>
            </a:endParaRPr>
          </a:p>
          <a:p>
            <a:pPr eaLnBrk="1" hangingPunct="1">
              <a:buClr>
                <a:srgbClr val="B90A7D"/>
              </a:buClr>
              <a:defRPr/>
            </a:pPr>
            <a:r>
              <a:rPr lang="en-US" altLang="en-US" sz="1800" dirty="0">
                <a:latin typeface="Arial" pitchFamily="34" charset="0"/>
              </a:rPr>
              <a:t>It provides triage training and competency assessment for practitioners</a:t>
            </a:r>
            <a:endParaRPr lang="en-GB" altLang="en-US" sz="1800" dirty="0">
              <a:latin typeface="Arial" pitchFamily="34" charset="0"/>
            </a:endParaRPr>
          </a:p>
          <a:p>
            <a:pPr eaLnBrk="1" hangingPunct="1">
              <a:buClr>
                <a:srgbClr val="B90A7D"/>
              </a:buClr>
              <a:defRPr/>
            </a:pPr>
            <a:r>
              <a:rPr lang="en-US" altLang="en-US" sz="1800" dirty="0">
                <a:latin typeface="Arial" pitchFamily="34" charset="0"/>
              </a:rPr>
              <a:t>It facilitates accurate records of the assessment and decision-making process in order to monitor quality, safety and activity.</a:t>
            </a:r>
            <a:endParaRPr lang="en-GB" altLang="en-US" sz="1800" dirty="0">
              <a:latin typeface="Arial" pitchFamily="34" charset="0"/>
            </a:endParaRPr>
          </a:p>
          <a:p>
            <a:pPr eaLnBrk="1" hangingPunct="1">
              <a:buClr>
                <a:srgbClr val="B90A7D"/>
              </a:buClr>
              <a:defRPr/>
            </a:pPr>
            <a:r>
              <a:rPr lang="en-US" altLang="en-US" sz="1800" dirty="0">
                <a:latin typeface="Arial" pitchFamily="34" charset="0"/>
              </a:rPr>
              <a:t>Families have more confidence in care when they experience consistent approaches. </a:t>
            </a:r>
            <a:endParaRPr lang="en-GB" altLang="en-US" sz="1800" dirty="0">
              <a:latin typeface="Arial" pitchFamily="34" charset="0"/>
            </a:endParaRPr>
          </a:p>
          <a:p>
            <a:pPr marL="0" indent="0" eaLnBrk="1" hangingPunct="1">
              <a:buNone/>
              <a:defRPr/>
            </a:pPr>
            <a:endParaRPr lang="en-US" altLang="en-US" sz="1800" dirty="0">
              <a:latin typeface="Helvetica" charset="0"/>
            </a:endParaRPr>
          </a:p>
        </p:txBody>
      </p:sp>
      <p:sp>
        <p:nvSpPr>
          <p:cNvPr id="35843" name="Slide Number Placeholder 4">
            <a:extLst>
              <a:ext uri="{FF2B5EF4-FFF2-40B4-BE49-F238E27FC236}">
                <a16:creationId xmlns:a16="http://schemas.microsoft.com/office/drawing/2014/main" id="{BE4A3BDF-FF86-492E-B10A-A6DEA88B47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D59CF93-6917-4C65-A975-D077C2596A36}" type="slidenum">
              <a:rPr lang="en-US" altLang="en-US" sz="1200">
                <a:solidFill>
                  <a:srgbClr val="898989"/>
                </a:solidFill>
              </a:rPr>
              <a:pPr>
                <a:spcBef>
                  <a:spcPct val="0"/>
                </a:spcBef>
                <a:buFontTx/>
                <a:buNone/>
              </a:pPr>
              <a:t>22</a:t>
            </a:fld>
            <a:endParaRPr lang="en-US" altLang="en-US" sz="1200">
              <a:solidFill>
                <a:srgbClr val="898989"/>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FF000A-8C5A-644D-A763-0E3721ABA74C}"/>
              </a:ext>
            </a:extLst>
          </p:cNvPr>
          <p:cNvSpPr/>
          <p:nvPr/>
        </p:nvSpPr>
        <p:spPr>
          <a:xfrm>
            <a:off x="3348038" y="620688"/>
            <a:ext cx="2376090" cy="3456384"/>
          </a:xfrm>
          <a:prstGeom prst="rect">
            <a:avLst/>
          </a:prstGeom>
          <a:solidFill>
            <a:srgbClr val="020A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67" name="Title 1">
            <a:extLst>
              <a:ext uri="{FF2B5EF4-FFF2-40B4-BE49-F238E27FC236}">
                <a16:creationId xmlns:a16="http://schemas.microsoft.com/office/drawing/2014/main" id="{BC21B5E8-6524-46F7-8404-16228516FB7A}"/>
              </a:ext>
            </a:extLst>
          </p:cNvPr>
          <p:cNvSpPr>
            <a:spLocks noGrp="1"/>
          </p:cNvSpPr>
          <p:nvPr>
            <p:ph type="title"/>
          </p:nvPr>
        </p:nvSpPr>
        <p:spPr>
          <a:xfrm>
            <a:off x="1439863" y="4293096"/>
            <a:ext cx="6288087" cy="1345852"/>
          </a:xfrm>
        </p:spPr>
        <p:txBody>
          <a:bodyPr/>
          <a:lstStyle/>
          <a:p>
            <a:pPr eaLnBrk="1" hangingPunct="1"/>
            <a:r>
              <a:rPr lang="en-GB" altLang="en-US" sz="6200" b="1" dirty="0">
                <a:solidFill>
                  <a:srgbClr val="B90A7D"/>
                </a:solidFill>
                <a:latin typeface="Arial" panose="020B0604020202020204" pitchFamily="34" charset="0"/>
              </a:rPr>
              <a:t>Any questions?</a:t>
            </a:r>
          </a:p>
        </p:txBody>
      </p:sp>
      <p:sp>
        <p:nvSpPr>
          <p:cNvPr id="36868" name="Slide Number Placeholder 4">
            <a:extLst>
              <a:ext uri="{FF2B5EF4-FFF2-40B4-BE49-F238E27FC236}">
                <a16:creationId xmlns:a16="http://schemas.microsoft.com/office/drawing/2014/main" id="{BC1B3925-FF77-46F7-BA1E-516506C4F2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C696567-D474-47A4-8FA1-8F1C9493E9E4}" type="slidenum">
              <a:rPr lang="en-US" altLang="en-US" sz="1200">
                <a:solidFill>
                  <a:srgbClr val="898989"/>
                </a:solidFill>
              </a:rPr>
              <a:pPr>
                <a:spcBef>
                  <a:spcPct val="0"/>
                </a:spcBef>
                <a:buFontTx/>
                <a:buNone/>
              </a:pPr>
              <a:t>23</a:t>
            </a:fld>
            <a:endParaRPr lang="en-US" altLang="en-US" sz="1200">
              <a:solidFill>
                <a:srgbClr val="898989"/>
              </a:solidFill>
            </a:endParaRPr>
          </a:p>
        </p:txBody>
      </p:sp>
      <p:sp>
        <p:nvSpPr>
          <p:cNvPr id="36870" name="TextBox 2">
            <a:extLst>
              <a:ext uri="{FF2B5EF4-FFF2-40B4-BE49-F238E27FC236}">
                <a16:creationId xmlns:a16="http://schemas.microsoft.com/office/drawing/2014/main" id="{35066B66-D2A1-41E5-859A-82EB32F4C013}"/>
              </a:ext>
            </a:extLst>
          </p:cNvPr>
          <p:cNvSpPr txBox="1">
            <a:spLocks noChangeArrowheads="1"/>
          </p:cNvSpPr>
          <p:nvPr/>
        </p:nvSpPr>
        <p:spPr bwMode="auto">
          <a:xfrm>
            <a:off x="3348038" y="69850"/>
            <a:ext cx="2519362"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700" b="1">
                <a:solidFill>
                  <a:srgbClr val="24B7B9"/>
                </a:soli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a:extLst>
              <a:ext uri="{FF2B5EF4-FFF2-40B4-BE49-F238E27FC236}">
                <a16:creationId xmlns:a16="http://schemas.microsoft.com/office/drawing/2014/main" id="{DA6010F4-795A-4490-A9CE-0B1880B154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290570-A663-40E8-ABA6-6D0976F8C315}" type="slidenum">
              <a:rPr lang="en-US" altLang="en-US" sz="1200">
                <a:solidFill>
                  <a:srgbClr val="898989"/>
                </a:solidFill>
              </a:rPr>
              <a:pPr>
                <a:spcBef>
                  <a:spcPct val="0"/>
                </a:spcBef>
                <a:buFontTx/>
                <a:buNone/>
              </a:pPr>
              <a:t>24</a:t>
            </a:fld>
            <a:endParaRPr lang="en-US" altLang="en-US" sz="1200">
              <a:solidFill>
                <a:srgbClr val="898989"/>
              </a:solidFill>
            </a:endParaRPr>
          </a:p>
        </p:txBody>
      </p:sp>
      <p:pic>
        <p:nvPicPr>
          <p:cNvPr id="37892" name="Picture 2">
            <a:extLst>
              <a:ext uri="{FF2B5EF4-FFF2-40B4-BE49-F238E27FC236}">
                <a16:creationId xmlns:a16="http://schemas.microsoft.com/office/drawing/2014/main" id="{B210CAB8-7837-431E-9CC6-3F09656AB8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837" y="5876925"/>
            <a:ext cx="9794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a:extLst>
              <a:ext uri="{FF2B5EF4-FFF2-40B4-BE49-F238E27FC236}">
                <a16:creationId xmlns:a16="http://schemas.microsoft.com/office/drawing/2014/main" id="{C2578C92-7CCB-496C-BB27-294654B41C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7632" y="5941218"/>
            <a:ext cx="153193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4">
            <a:extLst>
              <a:ext uri="{FF2B5EF4-FFF2-40B4-BE49-F238E27FC236}">
                <a16:creationId xmlns:a16="http://schemas.microsoft.com/office/drawing/2014/main" id="{A71425B5-7536-4BCA-9378-73CC656C3120}"/>
              </a:ext>
            </a:extLst>
          </p:cNvPr>
          <p:cNvSpPr txBox="1">
            <a:spLocks noChangeArrowheads="1"/>
          </p:cNvSpPr>
          <p:nvPr/>
        </p:nvSpPr>
        <p:spPr bwMode="auto">
          <a:xfrm>
            <a:off x="1259632" y="1940140"/>
            <a:ext cx="619283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dirty="0">
                <a:solidFill>
                  <a:srgbClr val="020A0A"/>
                </a:solidFill>
              </a:rPr>
              <a:t>This training pack was developed by the RCN / CCLG Children and Young People’s Telephone Triage Tool Kit Working Group (2020), with design and support from CLIC Sargent.</a:t>
            </a:r>
            <a:r>
              <a:rPr lang="en-US" altLang="en-US" sz="1600" dirty="0">
                <a:solidFill>
                  <a:schemeClr val="bg1"/>
                </a:solidFill>
              </a:rPr>
              <a:t> </a:t>
            </a:r>
            <a:r>
              <a:rPr lang="en-GB" sz="1600" dirty="0">
                <a:hlinkClick r:id="rId5"/>
              </a:rPr>
              <a:t>www.rcn.org.uk/</a:t>
            </a:r>
            <a:endParaRPr lang="en-US" altLang="en-US" sz="1600" dirty="0">
              <a:solidFill>
                <a:srgbClr val="020A0A"/>
              </a:solidFill>
            </a:endParaRPr>
          </a:p>
          <a:p>
            <a:pPr eaLnBrk="1" hangingPunct="1">
              <a:spcBef>
                <a:spcPct val="0"/>
              </a:spcBef>
              <a:buFontTx/>
              <a:buNone/>
            </a:pPr>
            <a:endParaRPr lang="en-US" altLang="en-US" sz="1600" dirty="0">
              <a:solidFill>
                <a:srgbClr val="020A0A"/>
              </a:solidFill>
            </a:endParaRPr>
          </a:p>
          <a:p>
            <a:pPr>
              <a:spcBef>
                <a:spcPct val="0"/>
              </a:spcBef>
              <a:buFontTx/>
              <a:buNone/>
            </a:pPr>
            <a:r>
              <a:rPr lang="en-US" altLang="en-US" sz="1600" dirty="0">
                <a:solidFill>
                  <a:srgbClr val="020A0A"/>
                </a:solidFill>
              </a:rPr>
              <a:t>CLIC Sargent is pleased to support this work for the benefit </a:t>
            </a:r>
          </a:p>
          <a:p>
            <a:pPr>
              <a:spcBef>
                <a:spcPct val="0"/>
              </a:spcBef>
              <a:buFontTx/>
              <a:buNone/>
            </a:pPr>
            <a:r>
              <a:rPr lang="en-US" altLang="en-US" sz="1600" dirty="0">
                <a:solidFill>
                  <a:srgbClr val="020A0A"/>
                </a:solidFill>
              </a:rPr>
              <a:t>of children and young people with cancer and their families, </a:t>
            </a:r>
          </a:p>
          <a:p>
            <a:pPr>
              <a:spcBef>
                <a:spcPct val="0"/>
              </a:spcBef>
              <a:buFontTx/>
              <a:buNone/>
            </a:pPr>
            <a:r>
              <a:rPr lang="en-US" altLang="en-US" sz="1600" dirty="0">
                <a:solidFill>
                  <a:srgbClr val="020A0A"/>
                </a:solidFill>
              </a:rPr>
              <a:t>and is also supporting training.</a:t>
            </a:r>
          </a:p>
          <a:p>
            <a:pPr>
              <a:spcBef>
                <a:spcPct val="0"/>
              </a:spcBef>
              <a:buFontTx/>
              <a:buNone/>
            </a:pPr>
            <a:endParaRPr lang="en-US" altLang="en-US" sz="1600" dirty="0">
              <a:solidFill>
                <a:srgbClr val="020A0A"/>
              </a:solidFill>
            </a:endParaRPr>
          </a:p>
          <a:p>
            <a:pPr>
              <a:spcBef>
                <a:spcPct val="0"/>
              </a:spcBef>
              <a:buFontTx/>
              <a:buNone/>
            </a:pPr>
            <a:r>
              <a:rPr lang="en-US" altLang="en-US" sz="1600" dirty="0">
                <a:solidFill>
                  <a:srgbClr val="020A0A"/>
                </a:solidFill>
              </a:rPr>
              <a:t>The CCLG supports dissemination of the documents through hosting them for open access on their website. </a:t>
            </a:r>
            <a:r>
              <a:rPr lang="en-US" altLang="en-US" sz="1600" dirty="0">
                <a:solidFill>
                  <a:srgbClr val="24B7B9"/>
                </a:solidFill>
                <a:hlinkClick r:id="rId6"/>
              </a:rPr>
              <a:t>www.cclg.or.uk</a:t>
            </a:r>
            <a:r>
              <a:rPr lang="en-US" altLang="en-US" sz="1600" dirty="0">
                <a:solidFill>
                  <a:schemeClr val="bg1"/>
                </a:solidFill>
              </a:rPr>
              <a:t> </a:t>
            </a:r>
          </a:p>
          <a:p>
            <a:pPr>
              <a:spcBef>
                <a:spcPct val="0"/>
              </a:spcBef>
              <a:buFontTx/>
              <a:buNone/>
            </a:pPr>
            <a:endParaRPr lang="en-US" altLang="en-US" sz="1600" dirty="0">
              <a:solidFill>
                <a:srgbClr val="020A0A"/>
              </a:solidFill>
            </a:endParaRPr>
          </a:p>
          <a:p>
            <a:pPr>
              <a:spcBef>
                <a:spcPct val="0"/>
              </a:spcBef>
              <a:buFontTx/>
              <a:buNone/>
            </a:pPr>
            <a:r>
              <a:rPr lang="en-US" altLang="en-US" sz="1600" dirty="0">
                <a:solidFill>
                  <a:srgbClr val="020A0A"/>
                </a:solidFill>
              </a:rPr>
              <a:t>To find out more about CLIC Sargent visit </a:t>
            </a:r>
            <a:r>
              <a:rPr lang="en-US" altLang="en-US" sz="1600" dirty="0">
                <a:solidFill>
                  <a:srgbClr val="24B7B9"/>
                </a:solidFill>
                <a:hlinkClick r:id="rId7"/>
              </a:rPr>
              <a:t>www.clicsargent.org.uk</a:t>
            </a:r>
            <a:r>
              <a:rPr lang="en-US" altLang="en-US" sz="1600" dirty="0">
                <a:solidFill>
                  <a:srgbClr val="24B7B9"/>
                </a:solidFill>
              </a:rPr>
              <a:t> </a:t>
            </a:r>
          </a:p>
        </p:txBody>
      </p:sp>
      <p:sp>
        <p:nvSpPr>
          <p:cNvPr id="37896" name="Rectangle 4">
            <a:extLst>
              <a:ext uri="{FF2B5EF4-FFF2-40B4-BE49-F238E27FC236}">
                <a16:creationId xmlns:a16="http://schemas.microsoft.com/office/drawing/2014/main" id="{B42EEE8C-E433-4330-865A-965602B2E232}"/>
              </a:ext>
            </a:extLst>
          </p:cNvPr>
          <p:cNvSpPr>
            <a:spLocks noChangeArrowheads="1"/>
          </p:cNvSpPr>
          <p:nvPr/>
        </p:nvSpPr>
        <p:spPr bwMode="auto">
          <a:xfrm>
            <a:off x="715169" y="458421"/>
            <a:ext cx="6183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0" b="1" dirty="0">
                <a:solidFill>
                  <a:srgbClr val="B90A7D"/>
                </a:solidFill>
              </a:rPr>
              <a:t>Thank you!</a:t>
            </a:r>
          </a:p>
        </p:txBody>
      </p:sp>
      <p:pic>
        <p:nvPicPr>
          <p:cNvPr id="37897" name="Picture 9">
            <a:extLst>
              <a:ext uri="{FF2B5EF4-FFF2-40B4-BE49-F238E27FC236}">
                <a16:creationId xmlns:a16="http://schemas.microsoft.com/office/drawing/2014/main" id="{A6301814-0AD3-42BF-869C-E086FECFC8C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88919" y="5824538"/>
            <a:ext cx="10795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9467" y="5771630"/>
            <a:ext cx="2287039" cy="8011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a:extLst>
              <a:ext uri="{FF2B5EF4-FFF2-40B4-BE49-F238E27FC236}">
                <a16:creationId xmlns:a16="http://schemas.microsoft.com/office/drawing/2014/main" id="{566D545F-91B6-4140-B953-439B99D05BF3}"/>
              </a:ext>
            </a:extLst>
          </p:cNvPr>
          <p:cNvSpPr>
            <a:spLocks noGrp="1"/>
          </p:cNvSpPr>
          <p:nvPr>
            <p:ph type="title"/>
          </p:nvPr>
        </p:nvSpPr>
        <p:spPr>
          <a:xfrm>
            <a:off x="370409" y="548680"/>
            <a:ext cx="8229600" cy="865188"/>
          </a:xfrm>
        </p:spPr>
        <p:txBody>
          <a:bodyPr/>
          <a:lstStyle/>
          <a:p>
            <a:pPr algn="l" eaLnBrk="1" hangingPunct="1"/>
            <a:r>
              <a:rPr lang="en-US" altLang="en-US" sz="4200" b="1" dirty="0">
                <a:solidFill>
                  <a:srgbClr val="B90A7D"/>
                </a:solidFill>
                <a:latin typeface="Arial" panose="020B0604020202020204" pitchFamily="34" charset="0"/>
              </a:rPr>
              <a:t>Aim of the Tool Kit</a:t>
            </a:r>
          </a:p>
        </p:txBody>
      </p:sp>
      <p:sp>
        <p:nvSpPr>
          <p:cNvPr id="3" name="Content Placeholder 2">
            <a:extLst>
              <a:ext uri="{FF2B5EF4-FFF2-40B4-BE49-F238E27FC236}">
                <a16:creationId xmlns:a16="http://schemas.microsoft.com/office/drawing/2014/main" id="{646A3EB9-1DC8-44F1-B5E0-6EBBCB0A9E66}"/>
              </a:ext>
            </a:extLst>
          </p:cNvPr>
          <p:cNvSpPr>
            <a:spLocks noGrp="1"/>
          </p:cNvSpPr>
          <p:nvPr>
            <p:ph idx="1"/>
          </p:nvPr>
        </p:nvSpPr>
        <p:spPr>
          <a:xfrm>
            <a:off x="377825" y="1747838"/>
            <a:ext cx="8280400" cy="4608512"/>
          </a:xfrm>
        </p:spPr>
        <p:txBody>
          <a:bodyPr>
            <a:normAutofit fontScale="92500" lnSpcReduction="20000"/>
          </a:bodyPr>
          <a:lstStyle/>
          <a:p>
            <a:pPr eaLnBrk="1" hangingPunct="1">
              <a:buClr>
                <a:srgbClr val="B90A7D"/>
              </a:buClr>
              <a:buFont typeface="Arial" panose="020B0604020202020204" pitchFamily="34" charset="0"/>
              <a:buNone/>
              <a:defRPr/>
            </a:pPr>
            <a:r>
              <a:rPr lang="en-US" altLang="en-US" sz="2500" dirty="0">
                <a:latin typeface="Arial" pitchFamily="34" charset="0"/>
              </a:rPr>
              <a:t>To provide guidance and support to the practitioner </a:t>
            </a:r>
          </a:p>
          <a:p>
            <a:pPr eaLnBrk="1" hangingPunct="1">
              <a:buClr>
                <a:srgbClr val="B90A7D"/>
              </a:buClr>
              <a:buFont typeface="Arial" panose="020B0604020202020204" pitchFamily="34" charset="0"/>
              <a:buNone/>
              <a:defRPr/>
            </a:pPr>
            <a:r>
              <a:rPr lang="en-US" altLang="en-US" sz="2500" dirty="0">
                <a:latin typeface="Arial" pitchFamily="34" charset="0"/>
              </a:rPr>
              <a:t>at all three stages of the triage process:</a:t>
            </a:r>
            <a:endParaRPr lang="en-GB" altLang="en-US" sz="2500" dirty="0">
              <a:latin typeface="Arial" pitchFamily="34" charset="0"/>
            </a:endParaRPr>
          </a:p>
          <a:p>
            <a:pPr eaLnBrk="1" hangingPunct="1">
              <a:buClr>
                <a:srgbClr val="B90A7D"/>
              </a:buClr>
              <a:defRPr/>
            </a:pPr>
            <a:r>
              <a:rPr lang="en-US" altLang="en-US" sz="2500" dirty="0">
                <a:latin typeface="Arial" pitchFamily="34" charset="0"/>
              </a:rPr>
              <a:t>Contact and data collection / record of reported symptoms</a:t>
            </a:r>
            <a:endParaRPr lang="en-GB" altLang="en-US" sz="2500" dirty="0">
              <a:latin typeface="Arial" pitchFamily="34" charset="0"/>
            </a:endParaRPr>
          </a:p>
          <a:p>
            <a:pPr eaLnBrk="1" hangingPunct="1">
              <a:buClr>
                <a:srgbClr val="B90A7D"/>
              </a:buClr>
              <a:defRPr/>
            </a:pPr>
            <a:r>
              <a:rPr lang="en-US" altLang="en-US" sz="2500" dirty="0">
                <a:latin typeface="Arial" pitchFamily="34" charset="0"/>
              </a:rPr>
              <a:t>Assessment/definition of problem </a:t>
            </a:r>
          </a:p>
          <a:p>
            <a:pPr eaLnBrk="1" hangingPunct="1">
              <a:buClr>
                <a:srgbClr val="B90A7D"/>
              </a:buClr>
              <a:defRPr/>
            </a:pPr>
            <a:r>
              <a:rPr lang="en-US" altLang="en-US" sz="2500" dirty="0">
                <a:latin typeface="Arial" pitchFamily="34" charset="0"/>
              </a:rPr>
              <a:t>Appropriate intervention/action.</a:t>
            </a:r>
          </a:p>
          <a:p>
            <a:pPr marL="0" indent="0" eaLnBrk="1" hangingPunct="1">
              <a:buClr>
                <a:srgbClr val="B90A7D"/>
              </a:buClr>
              <a:buFont typeface="Arial" panose="020B0604020202020204" pitchFamily="34" charset="0"/>
              <a:buNone/>
              <a:defRPr/>
            </a:pPr>
            <a:endParaRPr lang="en-US" altLang="en-US" sz="2500" dirty="0"/>
          </a:p>
          <a:p>
            <a:pPr marL="0" indent="0" eaLnBrk="1" hangingPunct="1">
              <a:buClr>
                <a:srgbClr val="B90A7D"/>
              </a:buClr>
              <a:buFont typeface="Arial" panose="020B0604020202020204" pitchFamily="34" charset="0"/>
              <a:buNone/>
              <a:defRPr/>
            </a:pPr>
            <a:r>
              <a:rPr lang="en-US" altLang="en-US" sz="2500" dirty="0"/>
              <a:t>The Tool Kit has been developed to provide:</a:t>
            </a:r>
          </a:p>
          <a:p>
            <a:pPr eaLnBrk="1" hangingPunct="1">
              <a:buClr>
                <a:srgbClr val="B90A7D"/>
              </a:buClr>
              <a:defRPr/>
            </a:pPr>
            <a:r>
              <a:rPr lang="en-US" altLang="en-US" sz="2500" dirty="0">
                <a:latin typeface="Arial" pitchFamily="34" charset="0"/>
              </a:rPr>
              <a:t>A simple, reliable assessment process </a:t>
            </a:r>
            <a:endParaRPr lang="en-GB" altLang="en-US" sz="2500" dirty="0">
              <a:latin typeface="Arial" pitchFamily="34" charset="0"/>
            </a:endParaRPr>
          </a:p>
          <a:p>
            <a:pPr eaLnBrk="1" hangingPunct="1">
              <a:buClr>
                <a:srgbClr val="B90A7D"/>
              </a:buClr>
              <a:defRPr/>
            </a:pPr>
            <a:r>
              <a:rPr lang="en-US" altLang="en-US" sz="2500" dirty="0">
                <a:latin typeface="Arial" pitchFamily="34" charset="0"/>
              </a:rPr>
              <a:t>Safe, understandable advice </a:t>
            </a:r>
            <a:endParaRPr lang="en-GB" altLang="en-US" sz="2500" dirty="0">
              <a:latin typeface="Arial" pitchFamily="34" charset="0"/>
            </a:endParaRPr>
          </a:p>
          <a:p>
            <a:pPr eaLnBrk="1" hangingPunct="1">
              <a:buClr>
                <a:srgbClr val="B90A7D"/>
              </a:buClr>
              <a:defRPr/>
            </a:pPr>
            <a:r>
              <a:rPr lang="en-US" altLang="en-US" sz="2500" dirty="0">
                <a:latin typeface="Arial" pitchFamily="34" charset="0"/>
              </a:rPr>
              <a:t>Communication and record keeping </a:t>
            </a:r>
            <a:endParaRPr lang="en-GB" altLang="en-US" sz="2500" dirty="0">
              <a:latin typeface="Arial" pitchFamily="34" charset="0"/>
            </a:endParaRPr>
          </a:p>
          <a:p>
            <a:pPr eaLnBrk="1" hangingPunct="1">
              <a:buClr>
                <a:srgbClr val="B90A7D"/>
              </a:buClr>
              <a:defRPr/>
            </a:pPr>
            <a:r>
              <a:rPr lang="en-US" altLang="en-US" sz="2500" dirty="0">
                <a:latin typeface="Arial" pitchFamily="34" charset="0"/>
              </a:rPr>
              <a:t>Competency based training </a:t>
            </a:r>
            <a:endParaRPr lang="en-GB" altLang="en-US" sz="2500" dirty="0">
              <a:latin typeface="Arial" pitchFamily="34" charset="0"/>
            </a:endParaRPr>
          </a:p>
          <a:p>
            <a:pPr eaLnBrk="1" hangingPunct="1">
              <a:buClr>
                <a:srgbClr val="B90A7D"/>
              </a:buClr>
              <a:defRPr/>
            </a:pPr>
            <a:r>
              <a:rPr lang="en-US" altLang="en-US" sz="2500" dirty="0">
                <a:latin typeface="Arial" pitchFamily="34" charset="0"/>
              </a:rPr>
              <a:t>An audit tool.</a:t>
            </a:r>
          </a:p>
          <a:p>
            <a:pPr eaLnBrk="1" hangingPunct="1">
              <a:lnSpc>
                <a:spcPct val="80000"/>
              </a:lnSpc>
              <a:buFont typeface="Arial" panose="020B0604020202020204" pitchFamily="34" charset="0"/>
              <a:buNone/>
              <a:defRPr/>
            </a:pPr>
            <a:endParaRPr lang="en-GB" altLang="en-US" sz="2500" dirty="0">
              <a:latin typeface="Arial" pitchFamily="34" charset="0"/>
            </a:endParaRPr>
          </a:p>
        </p:txBody>
      </p:sp>
      <p:sp>
        <p:nvSpPr>
          <p:cNvPr id="16389" name="Slide Number Placeholder 6">
            <a:extLst>
              <a:ext uri="{FF2B5EF4-FFF2-40B4-BE49-F238E27FC236}">
                <a16:creationId xmlns:a16="http://schemas.microsoft.com/office/drawing/2014/main" id="{DAFB39A7-6DD3-4355-B82C-56B0402255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5BEC513-6C42-4ECF-B9AA-658E5D7EAF55}" type="slidenum">
              <a:rPr lang="en-US" altLang="en-US" sz="1200">
                <a:solidFill>
                  <a:srgbClr val="898989"/>
                </a:solidFill>
              </a:rPr>
              <a:pPr>
                <a:spcBef>
                  <a:spcPct val="0"/>
                </a:spcBef>
                <a:buFontTx/>
                <a:buNone/>
              </a:pPr>
              <a:t>3</a:t>
            </a:fld>
            <a:endParaRPr lang="en-US" altLang="en-US"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a:extLst>
              <a:ext uri="{FF2B5EF4-FFF2-40B4-BE49-F238E27FC236}">
                <a16:creationId xmlns:a16="http://schemas.microsoft.com/office/drawing/2014/main" id="{DBA1521D-2BD0-46D7-8207-0D232F56F4A8}"/>
              </a:ext>
            </a:extLst>
          </p:cNvPr>
          <p:cNvSpPr>
            <a:spLocks noGrp="1"/>
          </p:cNvSpPr>
          <p:nvPr>
            <p:ph type="title"/>
          </p:nvPr>
        </p:nvSpPr>
        <p:spPr>
          <a:xfrm>
            <a:off x="395288" y="482485"/>
            <a:ext cx="7521575" cy="765175"/>
          </a:xfrm>
        </p:spPr>
        <p:txBody>
          <a:bodyPr/>
          <a:lstStyle/>
          <a:p>
            <a:pPr algn="l" eaLnBrk="1" hangingPunct="1"/>
            <a:r>
              <a:rPr lang="en-US" altLang="en-US" sz="3400" b="1" dirty="0">
                <a:solidFill>
                  <a:srgbClr val="B90A7D"/>
                </a:solidFill>
                <a:latin typeface="Arial" panose="020B0604020202020204" pitchFamily="34" charset="0"/>
              </a:rPr>
              <a:t>The Paediatric Toolkit</a:t>
            </a:r>
          </a:p>
        </p:txBody>
      </p:sp>
      <p:sp>
        <p:nvSpPr>
          <p:cNvPr id="19460" name="Content Placeholder 2">
            <a:extLst>
              <a:ext uri="{FF2B5EF4-FFF2-40B4-BE49-F238E27FC236}">
                <a16:creationId xmlns:a16="http://schemas.microsoft.com/office/drawing/2014/main" id="{660F1BAB-2ECD-48CA-9D9D-5E30BF6E6949}"/>
              </a:ext>
            </a:extLst>
          </p:cNvPr>
          <p:cNvSpPr>
            <a:spLocks noGrp="1"/>
          </p:cNvSpPr>
          <p:nvPr>
            <p:ph idx="1"/>
          </p:nvPr>
        </p:nvSpPr>
        <p:spPr>
          <a:xfrm>
            <a:off x="395288" y="1247775"/>
            <a:ext cx="8207375" cy="431800"/>
          </a:xfrm>
        </p:spPr>
        <p:txBody>
          <a:bodyPr/>
          <a:lstStyle/>
          <a:p>
            <a:pPr marL="0" indent="0" eaLnBrk="1" hangingPunct="1">
              <a:buFont typeface="Arial" panose="020B0604020202020204" pitchFamily="34" charset="0"/>
              <a:buNone/>
              <a:defRPr/>
            </a:pPr>
            <a:r>
              <a:rPr lang="en-US" altLang="en-US" sz="1800" dirty="0">
                <a:solidFill>
                  <a:schemeClr val="accent6"/>
                </a:solidFill>
                <a:latin typeface="Arial"/>
                <a:ea typeface="ＭＳ Ｐゴシック"/>
              </a:rPr>
              <a:t>Evaluation has shown the Tool to be reliable, robust and valuable.</a:t>
            </a:r>
          </a:p>
          <a:p>
            <a:pPr marL="0" indent="0" eaLnBrk="1" hangingPunct="1">
              <a:buFont typeface="Arial" panose="020B0604020202020204" pitchFamily="34" charset="0"/>
              <a:buNone/>
              <a:defRPr/>
            </a:pPr>
            <a:endParaRPr lang="en-US" altLang="en-US" sz="1900" b="1" dirty="0">
              <a:solidFill>
                <a:srgbClr val="005581"/>
              </a:solidFill>
              <a:latin typeface="Arial" pitchFamily="34" charset="0"/>
            </a:endParaRPr>
          </a:p>
        </p:txBody>
      </p:sp>
      <p:sp>
        <p:nvSpPr>
          <p:cNvPr id="18437" name="Slide Number Placeholder 5">
            <a:extLst>
              <a:ext uri="{FF2B5EF4-FFF2-40B4-BE49-F238E27FC236}">
                <a16:creationId xmlns:a16="http://schemas.microsoft.com/office/drawing/2014/main" id="{C3783A95-B7C3-467B-96F5-6566E8D2E2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4CB7B28-6260-49FC-9FFE-37D5D95D4F30}" type="slidenum">
              <a:rPr lang="en-US" altLang="en-US" sz="1200">
                <a:solidFill>
                  <a:srgbClr val="898989"/>
                </a:solidFill>
              </a:rPr>
              <a:pPr>
                <a:spcBef>
                  <a:spcPct val="0"/>
                </a:spcBef>
                <a:buFontTx/>
                <a:buNone/>
              </a:pPr>
              <a:t>4</a:t>
            </a:fld>
            <a:endParaRPr lang="en-US" altLang="en-US" sz="1200" dirty="0">
              <a:solidFill>
                <a:srgbClr val="898989"/>
              </a:solidFill>
            </a:endParaRPr>
          </a:p>
        </p:txBody>
      </p:sp>
      <p:sp>
        <p:nvSpPr>
          <p:cNvPr id="18438" name="Content Placeholder 2">
            <a:extLst>
              <a:ext uri="{FF2B5EF4-FFF2-40B4-BE49-F238E27FC236}">
                <a16:creationId xmlns:a16="http://schemas.microsoft.com/office/drawing/2014/main" id="{CDCBE3AB-776A-42CA-A8BF-39143AF0EB67}"/>
              </a:ext>
            </a:extLst>
          </p:cNvPr>
          <p:cNvSpPr txBox="1">
            <a:spLocks/>
          </p:cNvSpPr>
          <p:nvPr/>
        </p:nvSpPr>
        <p:spPr bwMode="auto">
          <a:xfrm>
            <a:off x="384175" y="1679575"/>
            <a:ext cx="8207375"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 typeface="Arial" panose="020B0604020202020204" pitchFamily="34" charset="0"/>
              <a:buNone/>
            </a:pPr>
            <a:r>
              <a:rPr lang="en-US" altLang="en-US" sz="1900" dirty="0"/>
              <a:t>The Toolkit is a </a:t>
            </a:r>
            <a:r>
              <a:rPr lang="en-GB" altLang="en-US" sz="1900" dirty="0"/>
              <a:t>standardised</a:t>
            </a:r>
            <a:r>
              <a:rPr lang="en-US" altLang="en-US" sz="1900" dirty="0"/>
              <a:t> approach to triage and assessment, providing:</a:t>
            </a:r>
            <a:endParaRPr lang="en-GB" altLang="en-US" sz="1900" dirty="0"/>
          </a:p>
          <a:p>
            <a:pPr lvl="1" eaLnBrk="1" hangingPunct="1">
              <a:lnSpc>
                <a:spcPct val="90000"/>
              </a:lnSpc>
              <a:buClr>
                <a:srgbClr val="B90A7D"/>
              </a:buClr>
              <a:buFont typeface="Arial" panose="020B0604020202020204" pitchFamily="34" charset="0"/>
              <a:buChar char="•"/>
            </a:pPr>
            <a:r>
              <a:rPr lang="en-US" altLang="en-US" sz="1700" dirty="0"/>
              <a:t>An evidence-based assessment tool</a:t>
            </a:r>
            <a:endParaRPr lang="en-GB" altLang="en-US" sz="1700" dirty="0"/>
          </a:p>
          <a:p>
            <a:pPr lvl="1" eaLnBrk="1" hangingPunct="1">
              <a:lnSpc>
                <a:spcPct val="90000"/>
              </a:lnSpc>
              <a:buClr>
                <a:srgbClr val="B90A7D"/>
              </a:buClr>
              <a:buFont typeface="Arial" panose="020B0604020202020204" pitchFamily="34" charset="0"/>
              <a:buChar char="•"/>
            </a:pPr>
            <a:r>
              <a:rPr lang="en-US" altLang="en-US" sz="1700" dirty="0"/>
              <a:t>A log sheet checklist; to prompt practitioners, record triage of symptoms, assessment and communication with families. </a:t>
            </a:r>
            <a:br>
              <a:rPr lang="en-US" altLang="en-US" sz="1700" dirty="0"/>
            </a:br>
            <a:endParaRPr lang="en-GB" altLang="en-US" sz="1700" dirty="0"/>
          </a:p>
          <a:p>
            <a:pPr eaLnBrk="1" hangingPunct="1">
              <a:lnSpc>
                <a:spcPct val="90000"/>
              </a:lnSpc>
              <a:buClr>
                <a:srgbClr val="B90A7D"/>
              </a:buClr>
              <a:buFont typeface="Arial" panose="020B0604020202020204" pitchFamily="34" charset="0"/>
              <a:buNone/>
            </a:pPr>
            <a:r>
              <a:rPr lang="en-US" altLang="en-US" sz="1900" dirty="0"/>
              <a:t>It sets a standard for best practice and is an excellent training and educational resource:</a:t>
            </a:r>
            <a:endParaRPr lang="en-GB" altLang="en-US" sz="1900" dirty="0"/>
          </a:p>
          <a:p>
            <a:pPr lvl="1" eaLnBrk="1" hangingPunct="1">
              <a:lnSpc>
                <a:spcPct val="90000"/>
              </a:lnSpc>
              <a:buClr>
                <a:srgbClr val="B90A7D"/>
              </a:buClr>
              <a:buFont typeface="Arial" panose="020B0604020202020204" pitchFamily="34" charset="0"/>
              <a:buChar char="•"/>
            </a:pPr>
            <a:r>
              <a:rPr lang="en-US" altLang="en-US" sz="1700" dirty="0">
                <a:solidFill>
                  <a:srgbClr val="000000"/>
                </a:solidFill>
              </a:rPr>
              <a:t>It can </a:t>
            </a:r>
            <a:r>
              <a:rPr lang="en-US" altLang="en-US" sz="1700" dirty="0"/>
              <a:t>be used to provide evidence of quality and safety for both the </a:t>
            </a:r>
            <a:r>
              <a:rPr lang="en-GB" altLang="en-US" sz="1700" dirty="0"/>
              <a:t>organisation</a:t>
            </a:r>
            <a:r>
              <a:rPr lang="en-US" altLang="en-US" sz="1700" dirty="0"/>
              <a:t> and the individual practitioner</a:t>
            </a:r>
          </a:p>
          <a:p>
            <a:pPr lvl="1" eaLnBrk="1" hangingPunct="1">
              <a:lnSpc>
                <a:spcPct val="90000"/>
              </a:lnSpc>
              <a:buClr>
                <a:srgbClr val="B90A7D"/>
              </a:buClr>
              <a:buFont typeface="Arial" panose="020B0604020202020204" pitchFamily="34" charset="0"/>
              <a:buChar char="•"/>
            </a:pPr>
            <a:r>
              <a:rPr lang="en-US" altLang="en-US" sz="1700" dirty="0"/>
              <a:t>It is useful in identifying risks and poor practice, helping to determine education and training needs</a:t>
            </a:r>
          </a:p>
          <a:p>
            <a:pPr lvl="1" eaLnBrk="1" hangingPunct="1">
              <a:lnSpc>
                <a:spcPct val="90000"/>
              </a:lnSpc>
              <a:buClr>
                <a:srgbClr val="B90A7D"/>
              </a:buClr>
              <a:buFont typeface="Arial" panose="020B0604020202020204" pitchFamily="34" charset="0"/>
              <a:buChar char="•"/>
            </a:pPr>
            <a:r>
              <a:rPr lang="en-US" altLang="en-US" sz="1700" dirty="0">
                <a:solidFill>
                  <a:srgbClr val="000000"/>
                </a:solidFill>
              </a:rPr>
              <a:t>It can support consistency </a:t>
            </a:r>
            <a:r>
              <a:rPr lang="en-US" altLang="en-US" sz="1700" dirty="0"/>
              <a:t>of advice, and consistency of service across POSCUs and PTCs as well as between </a:t>
            </a:r>
            <a:r>
              <a:rPr lang="en-GB" altLang="en-US" sz="1700" dirty="0"/>
              <a:t>centres</a:t>
            </a:r>
            <a:r>
              <a:rPr lang="en-US" altLang="en-US" sz="1700" dirty="0"/>
              <a:t>.</a:t>
            </a:r>
            <a:br>
              <a:rPr lang="en-US" altLang="en-US" sz="1700" dirty="0"/>
            </a:br>
            <a:endParaRPr lang="en-US" altLang="en-US" sz="1700" dirty="0"/>
          </a:p>
          <a:p>
            <a:pPr eaLnBrk="1" hangingPunct="1">
              <a:lnSpc>
                <a:spcPct val="90000"/>
              </a:lnSpc>
              <a:buNone/>
            </a:pPr>
            <a:r>
              <a:rPr lang="en-US" altLang="en-US" sz="1600" dirty="0">
                <a:latin typeface="Arial"/>
                <a:ea typeface="ＭＳ Ｐゴシック"/>
                <a:cs typeface="Arial"/>
              </a:rPr>
              <a:t>It is endorsed by Royal College of Nursing (RCN), Children's Cancer and </a:t>
            </a:r>
            <a:r>
              <a:rPr lang="en-US" altLang="en-US" sz="1600" dirty="0" err="1">
                <a:latin typeface="Arial"/>
                <a:ea typeface="ＭＳ Ｐゴシック"/>
                <a:cs typeface="Arial"/>
              </a:rPr>
              <a:t>Leukaemia</a:t>
            </a:r>
            <a:r>
              <a:rPr lang="en-US" altLang="en-US" sz="1600" dirty="0">
                <a:latin typeface="Arial"/>
                <a:ea typeface="ＭＳ Ｐゴシック"/>
                <a:cs typeface="Arial"/>
              </a:rPr>
              <a:t> Group (CCLG), UK Oncology Nursing Society (UKONS) and CLIC Sargent</a:t>
            </a:r>
            <a:endParaRPr lang="en-GB" altLang="en-US" sz="1600" dirty="0">
              <a:latin typeface="Arial"/>
              <a:ea typeface="ＭＳ Ｐゴシック"/>
              <a:cs typeface="Aria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a:extLst>
              <a:ext uri="{FF2B5EF4-FFF2-40B4-BE49-F238E27FC236}">
                <a16:creationId xmlns:a16="http://schemas.microsoft.com/office/drawing/2014/main" id="{3BC6FA75-7A23-408E-A982-1E6FC74B5150}"/>
              </a:ext>
            </a:extLst>
          </p:cNvPr>
          <p:cNvSpPr>
            <a:spLocks noGrp="1"/>
          </p:cNvSpPr>
          <p:nvPr>
            <p:ph type="title"/>
          </p:nvPr>
        </p:nvSpPr>
        <p:spPr/>
        <p:txBody>
          <a:bodyPr/>
          <a:lstStyle/>
          <a:p>
            <a:pPr algn="l" eaLnBrk="1" hangingPunct="1"/>
            <a:r>
              <a:rPr lang="en-GB" altLang="en-US" sz="4200" b="1" dirty="0">
                <a:solidFill>
                  <a:srgbClr val="B90A7D"/>
                </a:solidFill>
                <a:latin typeface="Arial" panose="020B0604020202020204" pitchFamily="34" charset="0"/>
              </a:rPr>
              <a:t>Training</a:t>
            </a:r>
            <a:endParaRPr lang="en-US" altLang="en-US" sz="4200" b="1" dirty="0">
              <a:solidFill>
                <a:srgbClr val="B90A7D"/>
              </a:solidFill>
              <a:latin typeface="Arial" panose="020B0604020202020204" pitchFamily="34" charset="0"/>
            </a:endParaRPr>
          </a:p>
        </p:txBody>
      </p:sp>
      <p:sp>
        <p:nvSpPr>
          <p:cNvPr id="26628" name="Content Placeholder 2">
            <a:extLst>
              <a:ext uri="{FF2B5EF4-FFF2-40B4-BE49-F238E27FC236}">
                <a16:creationId xmlns:a16="http://schemas.microsoft.com/office/drawing/2014/main" id="{295EE407-A48D-4DFF-80F0-99331AABCB5D}"/>
              </a:ext>
            </a:extLst>
          </p:cNvPr>
          <p:cNvSpPr>
            <a:spLocks noGrp="1"/>
          </p:cNvSpPr>
          <p:nvPr>
            <p:ph sz="half" idx="1"/>
          </p:nvPr>
        </p:nvSpPr>
        <p:spPr/>
        <p:txBody>
          <a:bodyPr/>
          <a:lstStyle/>
          <a:p>
            <a:pPr eaLnBrk="1" hangingPunct="1">
              <a:buClr>
                <a:srgbClr val="B90A7D"/>
              </a:buClr>
              <a:defRPr/>
            </a:pPr>
            <a:r>
              <a:rPr lang="en-GB" altLang="en-US" sz="2300" dirty="0">
                <a:latin typeface="Arial" pitchFamily="34" charset="0"/>
              </a:rPr>
              <a:t>All staff must have read the 24 hour triage training manual</a:t>
            </a:r>
          </a:p>
          <a:p>
            <a:pPr eaLnBrk="1" hangingPunct="1">
              <a:buClr>
                <a:srgbClr val="B90A7D"/>
              </a:buClr>
              <a:defRPr/>
            </a:pPr>
            <a:r>
              <a:rPr lang="en-GB" altLang="en-US" sz="2300" dirty="0">
                <a:latin typeface="Arial" pitchFamily="34" charset="0"/>
              </a:rPr>
              <a:t>All staff using the Tool Kit must receive training and assessment of competency.</a:t>
            </a:r>
          </a:p>
          <a:p>
            <a:pPr marL="0" indent="0" eaLnBrk="1" hangingPunct="1">
              <a:buFont typeface="Arial" panose="020B0604020202020204" pitchFamily="34" charset="0"/>
              <a:buNone/>
              <a:defRPr/>
            </a:pPr>
            <a:endParaRPr lang="en-GB" altLang="en-US" sz="2300" b="1" dirty="0">
              <a:solidFill>
                <a:srgbClr val="FF0000"/>
              </a:solidFill>
              <a:latin typeface="Arial" pitchFamily="34" charset="0"/>
            </a:endParaRPr>
          </a:p>
          <a:p>
            <a:pPr marL="0" indent="0" eaLnBrk="1" hangingPunct="1">
              <a:buFont typeface="Arial" panose="020B0604020202020204" pitchFamily="34" charset="0"/>
              <a:buNone/>
              <a:defRPr/>
            </a:pPr>
            <a:r>
              <a:rPr lang="en-GB" altLang="en-US" sz="2300" b="1" dirty="0">
                <a:solidFill>
                  <a:srgbClr val="FF0000"/>
                </a:solidFill>
                <a:latin typeface="Arial" pitchFamily="34" charset="0"/>
              </a:rPr>
              <a:t>Staff who are not trained to use the Tool Kit should not provide telephone advice.</a:t>
            </a:r>
            <a:endParaRPr lang="en-US" altLang="en-US" sz="2300" b="1" dirty="0">
              <a:latin typeface="Arial" pitchFamily="34" charset="0"/>
            </a:endParaRPr>
          </a:p>
        </p:txBody>
      </p:sp>
      <p:sp>
        <p:nvSpPr>
          <p:cNvPr id="19462" name="Slide Number Placeholder 4">
            <a:extLst>
              <a:ext uri="{FF2B5EF4-FFF2-40B4-BE49-F238E27FC236}">
                <a16:creationId xmlns:a16="http://schemas.microsoft.com/office/drawing/2014/main" id="{C8514928-81C7-4DD3-A87D-ACA963A0E5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AC7E860-88B0-46F8-B5D9-8E9C4147CE79}" type="slidenum">
              <a:rPr lang="en-US" altLang="en-US" sz="1200">
                <a:solidFill>
                  <a:srgbClr val="898989"/>
                </a:solidFill>
              </a:rPr>
              <a:pPr>
                <a:spcBef>
                  <a:spcPct val="0"/>
                </a:spcBef>
                <a:buFontTx/>
                <a:buNone/>
              </a:pPr>
              <a:t>5</a:t>
            </a:fld>
            <a:endParaRPr lang="en-US" altLang="en-US" sz="1200">
              <a:solidFill>
                <a:srgbClr val="898989"/>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580186"/>
            <a:ext cx="3816424" cy="528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775D2E74-85A0-4799-A147-2A4CB1BA6CE3}"/>
              </a:ext>
            </a:extLst>
          </p:cNvPr>
          <p:cNvSpPr>
            <a:spLocks noGrp="1"/>
          </p:cNvSpPr>
          <p:nvPr>
            <p:ph type="title"/>
          </p:nvPr>
        </p:nvSpPr>
        <p:spPr>
          <a:xfrm>
            <a:off x="528638" y="549275"/>
            <a:ext cx="8229600" cy="1282700"/>
          </a:xfrm>
        </p:spPr>
        <p:txBody>
          <a:bodyPr/>
          <a:lstStyle/>
          <a:p>
            <a:pPr algn="l" eaLnBrk="1" hangingPunct="1"/>
            <a:r>
              <a:rPr lang="en-GB" altLang="en-US" sz="4200" b="1" dirty="0">
                <a:solidFill>
                  <a:srgbClr val="B90A7D"/>
                </a:solidFill>
                <a:latin typeface="Arial" panose="020B0604020202020204" pitchFamily="34" charset="0"/>
              </a:rPr>
              <a:t>What is The Telephone </a:t>
            </a:r>
            <a:br>
              <a:rPr lang="en-GB" altLang="en-US" sz="4200" b="1" dirty="0">
                <a:solidFill>
                  <a:srgbClr val="B90A7D"/>
                </a:solidFill>
                <a:latin typeface="Arial" panose="020B0604020202020204" pitchFamily="34" charset="0"/>
              </a:rPr>
            </a:br>
            <a:r>
              <a:rPr lang="en-GB" altLang="en-US" sz="4200" b="1" dirty="0">
                <a:solidFill>
                  <a:srgbClr val="B90A7D"/>
                </a:solidFill>
                <a:latin typeface="Arial" panose="020B0604020202020204" pitchFamily="34" charset="0"/>
              </a:rPr>
              <a:t>Triage Tool Kit?</a:t>
            </a:r>
          </a:p>
        </p:txBody>
      </p:sp>
      <p:sp>
        <p:nvSpPr>
          <p:cNvPr id="20484" name="Content Placeholder 2">
            <a:extLst>
              <a:ext uri="{FF2B5EF4-FFF2-40B4-BE49-F238E27FC236}">
                <a16:creationId xmlns:a16="http://schemas.microsoft.com/office/drawing/2014/main" id="{D517A7CB-FBBB-43F0-9AE4-9046FB9AB025}"/>
              </a:ext>
            </a:extLst>
          </p:cNvPr>
          <p:cNvSpPr>
            <a:spLocks noGrp="1"/>
          </p:cNvSpPr>
          <p:nvPr>
            <p:ph idx="1"/>
          </p:nvPr>
        </p:nvSpPr>
        <p:spPr>
          <a:xfrm>
            <a:off x="755650" y="2276475"/>
            <a:ext cx="7521575" cy="3552825"/>
          </a:xfrm>
        </p:spPr>
        <p:txBody>
          <a:bodyPr/>
          <a:lstStyle/>
          <a:p>
            <a:pPr eaLnBrk="1" hangingPunct="1">
              <a:buFont typeface="Arial" panose="020B0604020202020204" pitchFamily="34" charset="0"/>
              <a:buNone/>
            </a:pPr>
            <a:r>
              <a:rPr lang="en-GB" altLang="en-US" sz="3000">
                <a:latin typeface="Arial" panose="020B0604020202020204" pitchFamily="34" charset="0"/>
              </a:rPr>
              <a:t>A risk assessment tool using a RAG </a:t>
            </a:r>
          </a:p>
          <a:p>
            <a:pPr eaLnBrk="1" hangingPunct="1">
              <a:buFont typeface="Arial" panose="020B0604020202020204" pitchFamily="34" charset="0"/>
              <a:buNone/>
            </a:pPr>
            <a:r>
              <a:rPr lang="en-GB" altLang="en-US" sz="3000">
                <a:latin typeface="Arial" panose="020B0604020202020204" pitchFamily="34" charset="0"/>
              </a:rPr>
              <a:t>(</a:t>
            </a:r>
            <a:r>
              <a:rPr lang="en-GB" altLang="en-US" sz="3000" b="1">
                <a:solidFill>
                  <a:srgbClr val="FF0000"/>
                </a:solidFill>
                <a:latin typeface="Arial" panose="020B0604020202020204" pitchFamily="34" charset="0"/>
                <a:cs typeface="Arial" panose="020B0604020202020204" pitchFamily="34" charset="0"/>
              </a:rPr>
              <a:t>RED</a:t>
            </a:r>
            <a:r>
              <a:rPr lang="en-GB" altLang="en-US" sz="3000">
                <a:latin typeface="Arial" panose="020B0604020202020204" pitchFamily="34" charset="0"/>
              </a:rPr>
              <a:t>, </a:t>
            </a:r>
            <a:r>
              <a:rPr lang="en-GB" altLang="en-US" sz="3000" b="1">
                <a:solidFill>
                  <a:srgbClr val="FFC000"/>
                </a:solidFill>
                <a:latin typeface="Arial" panose="020B0604020202020204" pitchFamily="34" charset="0"/>
                <a:cs typeface="Arial" panose="020B0604020202020204" pitchFamily="34" charset="0"/>
              </a:rPr>
              <a:t>AMBER</a:t>
            </a:r>
            <a:r>
              <a:rPr lang="en-GB" altLang="en-US" sz="3000">
                <a:latin typeface="Arial" panose="020B0604020202020204" pitchFamily="34" charset="0"/>
              </a:rPr>
              <a:t>, </a:t>
            </a:r>
            <a:r>
              <a:rPr lang="en-GB" altLang="en-US" sz="3000" b="1">
                <a:solidFill>
                  <a:srgbClr val="00B050"/>
                </a:solidFill>
                <a:latin typeface="Arial" panose="020B0604020202020204" pitchFamily="34" charset="0"/>
                <a:cs typeface="Arial" panose="020B0604020202020204" pitchFamily="34" charset="0"/>
              </a:rPr>
              <a:t>GREEN</a:t>
            </a:r>
            <a:r>
              <a:rPr lang="en-GB" altLang="en-US" sz="3000">
                <a:latin typeface="Arial" panose="020B0604020202020204" pitchFamily="34" charset="0"/>
              </a:rPr>
              <a:t>) scoring system.</a:t>
            </a:r>
          </a:p>
          <a:p>
            <a:pPr eaLnBrk="1" hangingPunct="1">
              <a:buFont typeface="Arial" panose="020B0604020202020204" pitchFamily="34" charset="0"/>
              <a:buNone/>
            </a:pPr>
            <a:endParaRPr lang="en-GB" altLang="en-US" sz="3000">
              <a:latin typeface="Arial" panose="020B0604020202020204" pitchFamily="34" charset="0"/>
            </a:endParaRPr>
          </a:p>
          <a:p>
            <a:pPr eaLnBrk="1" hangingPunct="1">
              <a:buFont typeface="Arial" panose="020B0604020202020204" pitchFamily="34" charset="0"/>
              <a:buNone/>
            </a:pPr>
            <a:r>
              <a:rPr lang="en-GB" altLang="en-US" sz="3000">
                <a:latin typeface="Arial" panose="020B0604020202020204" pitchFamily="34" charset="0"/>
              </a:rPr>
              <a:t>For telephone triage </a:t>
            </a:r>
            <a:r>
              <a:rPr lang="en-US" altLang="en-US" sz="3000">
                <a:latin typeface="Arial" panose="020B0604020202020204" pitchFamily="34" charset="0"/>
              </a:rPr>
              <a:t>of children and</a:t>
            </a:r>
          </a:p>
          <a:p>
            <a:pPr eaLnBrk="1" hangingPunct="1">
              <a:buFont typeface="Arial" panose="020B0604020202020204" pitchFamily="34" charset="0"/>
              <a:buNone/>
            </a:pPr>
            <a:r>
              <a:rPr lang="en-US" altLang="en-US" sz="3000">
                <a:latin typeface="Arial" panose="020B0604020202020204" pitchFamily="34" charset="0"/>
              </a:rPr>
              <a:t>young people with cancer and serious</a:t>
            </a:r>
          </a:p>
          <a:p>
            <a:pPr eaLnBrk="1" hangingPunct="1">
              <a:buFont typeface="Arial" panose="020B0604020202020204" pitchFamily="34" charset="0"/>
              <a:buNone/>
            </a:pPr>
            <a:r>
              <a:rPr lang="en-US" altLang="en-US" sz="3000">
                <a:latin typeface="Arial" panose="020B0604020202020204" pitchFamily="34" charset="0"/>
              </a:rPr>
              <a:t>blood disorders. </a:t>
            </a:r>
            <a:endParaRPr lang="en-GB" altLang="en-US" sz="3000">
              <a:latin typeface="Arial" panose="020B0604020202020204" pitchFamily="34" charset="0"/>
            </a:endParaRPr>
          </a:p>
          <a:p>
            <a:pPr algn="ctr" eaLnBrk="1" hangingPunct="1">
              <a:buFont typeface="Arial" panose="020B0604020202020204" pitchFamily="34" charset="0"/>
              <a:buNone/>
            </a:pPr>
            <a:endParaRPr lang="en-GB" altLang="en-US">
              <a:latin typeface="Arial" panose="020B0604020202020204" pitchFamily="34" charset="0"/>
            </a:endParaRPr>
          </a:p>
        </p:txBody>
      </p:sp>
      <p:sp>
        <p:nvSpPr>
          <p:cNvPr id="20485" name="Slide Number Placeholder 5">
            <a:extLst>
              <a:ext uri="{FF2B5EF4-FFF2-40B4-BE49-F238E27FC236}">
                <a16:creationId xmlns:a16="http://schemas.microsoft.com/office/drawing/2014/main" id="{52ECC18E-63F8-4981-ADE8-37489F8D45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502DF96-7872-47CD-B50D-C9904CEC604E}" type="slidenum">
              <a:rPr lang="en-US" altLang="en-US" sz="1200">
                <a:solidFill>
                  <a:srgbClr val="898989"/>
                </a:solidFill>
              </a:rPr>
              <a:pPr>
                <a:spcBef>
                  <a:spcPct val="0"/>
                </a:spcBef>
                <a:buFontTx/>
                <a:buNone/>
              </a:pPr>
              <a:t>6</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a:extLst>
              <a:ext uri="{FF2B5EF4-FFF2-40B4-BE49-F238E27FC236}">
                <a16:creationId xmlns:a16="http://schemas.microsoft.com/office/drawing/2014/main" id="{0BBEE2DD-6D69-4E3E-AEA6-FF9AE192F43C}"/>
              </a:ext>
            </a:extLst>
          </p:cNvPr>
          <p:cNvSpPr>
            <a:spLocks noGrp="1"/>
          </p:cNvSpPr>
          <p:nvPr>
            <p:ph type="title"/>
          </p:nvPr>
        </p:nvSpPr>
        <p:spPr>
          <a:xfrm>
            <a:off x="461963" y="436563"/>
            <a:ext cx="4181475" cy="850900"/>
          </a:xfrm>
        </p:spPr>
        <p:txBody>
          <a:bodyPr/>
          <a:lstStyle/>
          <a:p>
            <a:pPr algn="l" eaLnBrk="1" hangingPunct="1"/>
            <a:r>
              <a:rPr lang="en-US" altLang="en-US" sz="4200" b="1" dirty="0">
                <a:solidFill>
                  <a:srgbClr val="B90A7D"/>
                </a:solidFill>
                <a:latin typeface="Arial" panose="020B0604020202020204" pitchFamily="34" charset="0"/>
              </a:rPr>
              <a:t>Scoring system</a:t>
            </a:r>
          </a:p>
        </p:txBody>
      </p:sp>
      <p:sp>
        <p:nvSpPr>
          <p:cNvPr id="21508" name="Content Placeholder 2">
            <a:extLst>
              <a:ext uri="{FF2B5EF4-FFF2-40B4-BE49-F238E27FC236}">
                <a16:creationId xmlns:a16="http://schemas.microsoft.com/office/drawing/2014/main" id="{859646B5-5A99-4DFE-A00D-2BD8A4B764D3}"/>
              </a:ext>
            </a:extLst>
          </p:cNvPr>
          <p:cNvSpPr>
            <a:spLocks noGrp="1"/>
          </p:cNvSpPr>
          <p:nvPr>
            <p:ph idx="1"/>
          </p:nvPr>
        </p:nvSpPr>
        <p:spPr>
          <a:xfrm>
            <a:off x="457200" y="1435100"/>
            <a:ext cx="8363272" cy="4921250"/>
          </a:xfrm>
        </p:spPr>
        <p:txBody>
          <a:bodyPr/>
          <a:lstStyle/>
          <a:p>
            <a:pPr marL="0" indent="0" eaLnBrk="1" hangingPunct="1">
              <a:spcBef>
                <a:spcPts val="400"/>
              </a:spcBef>
              <a:spcAft>
                <a:spcPts val="400"/>
              </a:spcAft>
              <a:buNone/>
            </a:pPr>
            <a:r>
              <a:rPr lang="en-US" altLang="en-US" sz="1800" dirty="0">
                <a:latin typeface="Arial" panose="020B0604020202020204" pitchFamily="34" charset="0"/>
              </a:rPr>
              <a:t>Action / Symptom selection is based on the triage practitioner’s grading of the presenting symptoms/toxicity following interview, data collection and triage:</a:t>
            </a:r>
            <a:endParaRPr lang="en-GB" altLang="en-US" sz="1800" dirty="0">
              <a:latin typeface="Arial" panose="020B0604020202020204" pitchFamily="34" charset="0"/>
            </a:endParaRPr>
          </a:p>
          <a:p>
            <a:pPr eaLnBrk="1" hangingPunct="1">
              <a:spcBef>
                <a:spcPts val="400"/>
              </a:spcBef>
              <a:spcAft>
                <a:spcPts val="400"/>
              </a:spcAft>
            </a:pPr>
            <a:r>
              <a:rPr lang="en-US" altLang="en-US" sz="1800" b="1" dirty="0">
                <a:solidFill>
                  <a:srgbClr val="FF0000"/>
                </a:solidFill>
                <a:latin typeface="Arial" panose="020B0604020202020204" pitchFamily="34" charset="0"/>
              </a:rPr>
              <a:t>RED</a:t>
            </a:r>
            <a:r>
              <a:rPr lang="en-US" altLang="en-US" sz="1800" dirty="0">
                <a:latin typeface="Arial" panose="020B0604020202020204" pitchFamily="34" charset="0"/>
              </a:rPr>
              <a:t> – </a:t>
            </a:r>
            <a:r>
              <a:rPr lang="en-GB" altLang="en-US" sz="1800" dirty="0">
                <a:latin typeface="Arial" panose="020B0604020202020204" pitchFamily="34" charset="0"/>
              </a:rPr>
              <a:t>any toxicity graded here takes priority and action must follow immediately. Caller advised that patient must attend for urgent assessment as soon as possible. You should consider halting the remaining assessment if emergency care is needed</a:t>
            </a:r>
            <a:r>
              <a:rPr lang="en-US" altLang="en-US" sz="1800" dirty="0">
                <a:latin typeface="Arial" panose="020B0604020202020204" pitchFamily="34" charset="0"/>
              </a:rPr>
              <a:t>.</a:t>
            </a:r>
            <a:endParaRPr lang="en-GB" altLang="en-US" sz="1800" dirty="0">
              <a:latin typeface="Arial" panose="020B0604020202020204" pitchFamily="34" charset="0"/>
            </a:endParaRPr>
          </a:p>
          <a:p>
            <a:pPr eaLnBrk="1" hangingPunct="1">
              <a:spcBef>
                <a:spcPts val="400"/>
              </a:spcBef>
              <a:spcAft>
                <a:spcPts val="400"/>
              </a:spcAft>
            </a:pPr>
            <a:r>
              <a:rPr lang="en-US" altLang="en-US" sz="1800" b="1" dirty="0">
                <a:solidFill>
                  <a:srgbClr val="FF8F00"/>
                </a:solidFill>
                <a:latin typeface="Arial" panose="020B0604020202020204" pitchFamily="34" charset="0"/>
              </a:rPr>
              <a:t>2 or more AMBER = </a:t>
            </a:r>
            <a:r>
              <a:rPr lang="en-US" altLang="en-US" sz="1800" b="1" dirty="0">
                <a:solidFill>
                  <a:srgbClr val="FF0000"/>
                </a:solidFill>
                <a:latin typeface="Arial" panose="020B0604020202020204" pitchFamily="34" charset="0"/>
              </a:rPr>
              <a:t>RED</a:t>
            </a:r>
            <a:r>
              <a:rPr lang="en-US" altLang="en-US" sz="1800" b="1" dirty="0">
                <a:latin typeface="Arial" panose="020B0604020202020204" pitchFamily="34" charset="0"/>
              </a:rPr>
              <a:t> </a:t>
            </a:r>
            <a:r>
              <a:rPr lang="en-US" altLang="en-US" sz="1800" dirty="0">
                <a:latin typeface="Arial" panose="020B0604020202020204" pitchFamily="34" charset="0"/>
              </a:rPr>
              <a:t>– </a:t>
            </a:r>
            <a:r>
              <a:rPr lang="en-GB" altLang="en-US" sz="1800" dirty="0">
                <a:latin typeface="Arial" panose="020B0604020202020204" pitchFamily="34" charset="0"/>
              </a:rPr>
              <a:t>if a patient has two or more toxicities graded amber they must be escalated to red action and caller advised that patient must attend for urgent review as soon as possible</a:t>
            </a:r>
          </a:p>
          <a:p>
            <a:pPr eaLnBrk="1" hangingPunct="1">
              <a:spcBef>
                <a:spcPts val="400"/>
              </a:spcBef>
              <a:spcAft>
                <a:spcPts val="400"/>
              </a:spcAft>
            </a:pPr>
            <a:r>
              <a:rPr lang="en-US" altLang="en-US" sz="1800" b="1" dirty="0">
                <a:solidFill>
                  <a:srgbClr val="FF8F00"/>
                </a:solidFill>
                <a:latin typeface="Arial" panose="020B0604020202020204" pitchFamily="34" charset="0"/>
              </a:rPr>
              <a:t>AMBER</a:t>
            </a:r>
            <a:r>
              <a:rPr lang="en-US" altLang="en-US" sz="1800" dirty="0">
                <a:solidFill>
                  <a:srgbClr val="FF6600"/>
                </a:solidFill>
                <a:latin typeface="Arial" panose="020B0604020202020204" pitchFamily="34" charset="0"/>
              </a:rPr>
              <a:t> </a:t>
            </a:r>
            <a:r>
              <a:rPr lang="en-US" altLang="en-US" sz="1800" dirty="0">
                <a:latin typeface="Arial" panose="020B0604020202020204" pitchFamily="34" charset="0"/>
              </a:rPr>
              <a:t>– </a:t>
            </a:r>
            <a:r>
              <a:rPr lang="en-GB" altLang="en-US" sz="1800" dirty="0">
                <a:latin typeface="Arial" panose="020B0604020202020204" pitchFamily="34" charset="0"/>
              </a:rPr>
              <a:t>one toxicity in the amber area must be followed up with a telephone call from an identified member of staff within 24 hours. The caller must be instructed to call back if the patient’s condition deteriorates, their symptoms worsen or they continue to have concerns</a:t>
            </a:r>
          </a:p>
          <a:p>
            <a:pPr eaLnBrk="1" hangingPunct="1">
              <a:spcBef>
                <a:spcPts val="400"/>
              </a:spcBef>
              <a:spcAft>
                <a:spcPts val="400"/>
              </a:spcAft>
            </a:pPr>
            <a:r>
              <a:rPr lang="en-US" altLang="en-US" sz="1800" b="1" dirty="0">
                <a:solidFill>
                  <a:srgbClr val="008000"/>
                </a:solidFill>
                <a:latin typeface="Arial" panose="020B0604020202020204" pitchFamily="34" charset="0"/>
              </a:rPr>
              <a:t>GREEN</a:t>
            </a:r>
            <a:r>
              <a:rPr lang="en-US" altLang="en-US" sz="1800" dirty="0">
                <a:latin typeface="Arial" panose="020B0604020202020204" pitchFamily="34" charset="0"/>
              </a:rPr>
              <a:t> – </a:t>
            </a:r>
            <a:r>
              <a:rPr lang="en-GB" altLang="en-US" sz="1800" dirty="0">
                <a:latin typeface="Arial" panose="020B0604020202020204" pitchFamily="34" charset="0"/>
              </a:rPr>
              <a:t>The caller must be instructed to call back if the patient’s condition deteriorates, their symptoms worsen or they continue to have concerns.</a:t>
            </a:r>
            <a:endParaRPr lang="en-US" altLang="en-US" sz="2200" dirty="0">
              <a:latin typeface="Helvetica" panose="020B0604020202020204" pitchFamily="34" charset="0"/>
            </a:endParaRPr>
          </a:p>
        </p:txBody>
      </p:sp>
      <p:sp>
        <p:nvSpPr>
          <p:cNvPr id="21509" name="Slide Number Placeholder 4">
            <a:extLst>
              <a:ext uri="{FF2B5EF4-FFF2-40B4-BE49-F238E27FC236}">
                <a16:creationId xmlns:a16="http://schemas.microsoft.com/office/drawing/2014/main" id="{EBD2EE3A-E4C6-4210-B000-54128509E2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EB4CBC-0DFA-4457-9BB9-BA9AA50F9D04}" type="slidenum">
              <a:rPr lang="en-US" altLang="en-US" sz="1200">
                <a:solidFill>
                  <a:srgbClr val="898989"/>
                </a:solidFill>
              </a:rPr>
              <a:pPr>
                <a:spcBef>
                  <a:spcPct val="0"/>
                </a:spcBef>
                <a:buFontTx/>
                <a:buNone/>
              </a:pPr>
              <a:t>7</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7133C52C-CA46-48EB-B29F-3163210DE1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5D18148-A655-4019-BE2C-F0C5F681F452}" type="slidenum">
              <a:rPr lang="en-US" altLang="en-US" sz="1200">
                <a:solidFill>
                  <a:srgbClr val="898989"/>
                </a:solidFill>
              </a:rPr>
              <a:pPr>
                <a:spcBef>
                  <a:spcPct val="0"/>
                </a:spcBef>
                <a:buFontTx/>
                <a:buNone/>
              </a:pPr>
              <a:t>8</a:t>
            </a:fld>
            <a:endParaRPr lang="en-US" altLang="en-US" sz="1200">
              <a:solidFill>
                <a:srgbClr val="89898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049" y="332657"/>
            <a:ext cx="4493331" cy="59447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6">
            <a:extLst>
              <a:ext uri="{FF2B5EF4-FFF2-40B4-BE49-F238E27FC236}">
                <a16:creationId xmlns:a16="http://schemas.microsoft.com/office/drawing/2014/main" id="{64234A8A-C363-47D2-9A6D-B97A0CB32BA6}"/>
              </a:ext>
            </a:extLst>
          </p:cNvPr>
          <p:cNvSpPr>
            <a:spLocks noGrp="1"/>
          </p:cNvSpPr>
          <p:nvPr>
            <p:ph idx="1"/>
          </p:nvPr>
        </p:nvSpPr>
        <p:spPr>
          <a:xfrm>
            <a:off x="4859338" y="549275"/>
            <a:ext cx="3989387" cy="5543550"/>
          </a:xfrm>
        </p:spPr>
        <p:txBody>
          <a:bodyPr/>
          <a:lstStyle/>
          <a:p>
            <a:pPr marL="0" indent="0" eaLnBrk="1" hangingPunct="1">
              <a:spcBef>
                <a:spcPts val="600"/>
              </a:spcBef>
              <a:spcAft>
                <a:spcPts val="600"/>
              </a:spcAft>
              <a:buFont typeface="Arial" panose="020B0604020202020204" pitchFamily="34" charset="0"/>
              <a:buNone/>
            </a:pPr>
            <a:r>
              <a:rPr lang="en-GB" altLang="en-US" sz="2000" b="1" dirty="0">
                <a:solidFill>
                  <a:srgbClr val="B90A7D"/>
                </a:solidFill>
                <a:latin typeface="Arial" panose="020B0604020202020204" pitchFamily="34" charset="0"/>
              </a:rPr>
              <a:t>The assessment tool will:</a:t>
            </a:r>
          </a:p>
          <a:p>
            <a:pPr marL="0" indent="0" eaLnBrk="1" hangingPunct="1">
              <a:spcBef>
                <a:spcPts val="600"/>
              </a:spcBef>
              <a:spcAft>
                <a:spcPts val="600"/>
              </a:spcAft>
              <a:buClr>
                <a:srgbClr val="B90A7D"/>
              </a:buClr>
            </a:pPr>
            <a:r>
              <a:rPr lang="en-GB" altLang="en-US" sz="2200" dirty="0">
                <a:solidFill>
                  <a:srgbClr val="000000"/>
                </a:solidFill>
                <a:latin typeface="Arial" panose="020B0604020202020204" pitchFamily="34" charset="0"/>
              </a:rPr>
              <a:t> </a:t>
            </a:r>
            <a:r>
              <a:rPr lang="en-GB" altLang="en-US" sz="2000" dirty="0">
                <a:solidFill>
                  <a:srgbClr val="000000"/>
                </a:solidFill>
                <a:latin typeface="Arial" panose="020B0604020202020204" pitchFamily="34" charset="0"/>
              </a:rPr>
              <a:t>Determine “the patient’s level </a:t>
            </a:r>
            <a:br>
              <a:rPr lang="en-GB" altLang="en-US" sz="2000" dirty="0">
                <a:solidFill>
                  <a:srgbClr val="000000"/>
                </a:solidFill>
                <a:latin typeface="Arial" panose="020B0604020202020204" pitchFamily="34" charset="0"/>
              </a:rPr>
            </a:br>
            <a:r>
              <a:rPr lang="en-GB" altLang="en-US" sz="2000" dirty="0">
                <a:solidFill>
                  <a:srgbClr val="000000"/>
                </a:solidFill>
                <a:latin typeface="Arial" panose="020B0604020202020204" pitchFamily="34" charset="0"/>
              </a:rPr>
              <a:t>of risk”</a:t>
            </a:r>
          </a:p>
          <a:p>
            <a:pPr marL="0" indent="0" eaLnBrk="1" hangingPunct="1">
              <a:spcBef>
                <a:spcPts val="600"/>
              </a:spcBef>
              <a:spcAft>
                <a:spcPts val="600"/>
              </a:spcAft>
              <a:buClr>
                <a:srgbClr val="B90A7D"/>
              </a:buClr>
            </a:pPr>
            <a:r>
              <a:rPr lang="en-GB" altLang="en-US" sz="2000" dirty="0">
                <a:solidFill>
                  <a:srgbClr val="000000"/>
                </a:solidFill>
                <a:latin typeface="Arial" panose="020B0604020202020204" pitchFamily="34" charset="0"/>
              </a:rPr>
              <a:t> Prompt the practitioner with appropriate questions to ask, to gain information from the patient</a:t>
            </a:r>
          </a:p>
          <a:p>
            <a:pPr marL="0" indent="0" eaLnBrk="1" hangingPunct="1">
              <a:spcBef>
                <a:spcPts val="600"/>
              </a:spcBef>
              <a:spcAft>
                <a:spcPts val="600"/>
              </a:spcAft>
              <a:buClr>
                <a:srgbClr val="B90A7D"/>
              </a:buClr>
            </a:pPr>
            <a:r>
              <a:rPr lang="en-GB" altLang="en-US" sz="2000" dirty="0">
                <a:solidFill>
                  <a:srgbClr val="000000"/>
                </a:solidFill>
                <a:latin typeface="Arial" panose="020B0604020202020204" pitchFamily="34" charset="0"/>
              </a:rPr>
              <a:t> Provide a reliable guide to toxicity/problem grading</a:t>
            </a:r>
          </a:p>
          <a:p>
            <a:pPr marL="0" indent="0" eaLnBrk="1" hangingPunct="1">
              <a:spcBef>
                <a:spcPts val="600"/>
              </a:spcBef>
              <a:spcAft>
                <a:spcPts val="600"/>
              </a:spcAft>
              <a:buClr>
                <a:srgbClr val="B90A7D"/>
              </a:buClr>
            </a:pPr>
            <a:r>
              <a:rPr lang="en-GB" altLang="en-US" sz="2000" dirty="0">
                <a:solidFill>
                  <a:srgbClr val="000000"/>
                </a:solidFill>
                <a:latin typeface="Arial" panose="020B0604020202020204" pitchFamily="34" charset="0"/>
              </a:rPr>
              <a:t> Prioritise the level of urgency indicated by the presenting symptoms and will aid in identifying potential emergency situations.</a:t>
            </a:r>
            <a:endParaRPr lang="en-US" altLang="en-US" sz="2000" dirty="0">
              <a:solidFill>
                <a:srgbClr val="000000"/>
              </a:solidFill>
              <a:latin typeface="Arial" panose="020B0604020202020204" pitchFamily="34" charset="0"/>
            </a:endParaRPr>
          </a:p>
        </p:txBody>
      </p:sp>
      <p:sp>
        <p:nvSpPr>
          <p:cNvPr id="23556" name="Slide Number Placeholder 4">
            <a:extLst>
              <a:ext uri="{FF2B5EF4-FFF2-40B4-BE49-F238E27FC236}">
                <a16:creationId xmlns:a16="http://schemas.microsoft.com/office/drawing/2014/main" id="{2855A1BD-09CE-430B-8D07-A4A6D7A404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6FDA50F-D4E9-4042-8B1E-C97D230B9BE5}" type="slidenum">
              <a:rPr lang="en-US" altLang="en-US" sz="1200">
                <a:solidFill>
                  <a:srgbClr val="898989"/>
                </a:solidFill>
              </a:rPr>
              <a:pPr>
                <a:spcBef>
                  <a:spcPct val="0"/>
                </a:spcBef>
                <a:buFontTx/>
                <a:buNone/>
              </a:pPr>
              <a:t>9</a:t>
            </a:fld>
            <a:endParaRPr lang="en-US" altLang="en-US" sz="1200">
              <a:solidFill>
                <a:srgbClr val="898989"/>
              </a:solidFill>
            </a:endParaRPr>
          </a:p>
        </p:txBody>
      </p:sp>
      <p:pic>
        <p:nvPicPr>
          <p:cNvPr id="2" name="Picture 2" descr="A screenshot of a cell phone&#10;&#10;Description automatically generated">
            <a:extLst>
              <a:ext uri="{FF2B5EF4-FFF2-40B4-BE49-F238E27FC236}">
                <a16:creationId xmlns:a16="http://schemas.microsoft.com/office/drawing/2014/main" id="{84549CC7-AB3F-486D-845D-C65EE8C4A005}"/>
              </a:ext>
            </a:extLst>
          </p:cNvPr>
          <p:cNvPicPr>
            <a:picLocks noChangeAspect="1"/>
          </p:cNvPicPr>
          <p:nvPr/>
        </p:nvPicPr>
        <p:blipFill>
          <a:blip r:embed="rId3"/>
          <a:stretch>
            <a:fillRect/>
          </a:stretch>
        </p:blipFill>
        <p:spPr>
          <a:xfrm>
            <a:off x="340085" y="302512"/>
            <a:ext cx="4432362" cy="6252974"/>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A8A8A7"/>
      </a:dk2>
      <a:lt2>
        <a:srgbClr val="E7E6E6"/>
      </a:lt2>
      <a:accent1>
        <a:srgbClr val="BA0A7E"/>
      </a:accent1>
      <a:accent2>
        <a:srgbClr val="FF8F1C"/>
      </a:accent2>
      <a:accent3>
        <a:srgbClr val="A8A8A7"/>
      </a:accent3>
      <a:accent4>
        <a:srgbClr val="D3D92B"/>
      </a:accent4>
      <a:accent5>
        <a:srgbClr val="24B7C3"/>
      </a:accent5>
      <a:accent6>
        <a:srgbClr val="020A0A"/>
      </a:accent6>
      <a:hlink>
        <a:srgbClr val="BA0A7E"/>
      </a:hlink>
      <a:folHlink>
        <a:srgbClr val="FF8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LIC Sargent">
      <a:dk1>
        <a:srgbClr val="830065"/>
      </a:dk1>
      <a:lt1>
        <a:sysClr val="window" lastClr="FFFFFF"/>
      </a:lt1>
      <a:dk2>
        <a:srgbClr val="AF1685"/>
      </a:dk2>
      <a:lt2>
        <a:srgbClr val="FFFFFF"/>
      </a:lt2>
      <a:accent1>
        <a:srgbClr val="5F0E48"/>
      </a:accent1>
      <a:accent2>
        <a:srgbClr val="696A6D"/>
      </a:accent2>
      <a:accent3>
        <a:srgbClr val="B0BC22"/>
      </a:accent3>
      <a:accent4>
        <a:srgbClr val="E7DED0"/>
      </a:accent4>
      <a:accent5>
        <a:srgbClr val="830065"/>
      </a:accent5>
      <a:accent6>
        <a:srgbClr val="AF1685"/>
      </a:accent6>
      <a:hlink>
        <a:srgbClr val="AF1685"/>
      </a:hlink>
      <a:folHlink>
        <a:srgbClr val="5F0E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ae06f7b-17ae-4674-b4db-8ad50bfbf134" xsi:nil="true"/>
    <lcf76f155ced4ddcb4097134ff3c332f xmlns="c55fad0d-7e04-4689-9403-ab93fcd16b90">
      <Terms xmlns="http://schemas.microsoft.com/office/infopath/2007/PartnerControls"/>
    </lcf76f155ced4ddcb4097134ff3c332f>
    <SymptomSection xmlns="c55fad0d-7e04-4689-9403-ab93fcd16b90">General, Education</SymptomSection>
    <DocumentType xmlns="c55fad0d-7e04-4689-9403-ab93fcd16b90">2020 version 2</DocumentTyp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7CB7A85D2C95468D273A3BCE3AB845" ma:contentTypeVersion="13" ma:contentTypeDescription="Create a new document." ma:contentTypeScope="" ma:versionID="a98ca856881673038c0ae6e4b37177f0">
  <xsd:schema xmlns:xsd="http://www.w3.org/2001/XMLSchema" xmlns:xs="http://www.w3.org/2001/XMLSchema" xmlns:p="http://schemas.microsoft.com/office/2006/metadata/properties" xmlns:ns2="c55fad0d-7e04-4689-9403-ab93fcd16b90" xmlns:ns3="0ae06f7b-17ae-4674-b4db-8ad50bfbf134" targetNamespace="http://schemas.microsoft.com/office/2006/metadata/properties" ma:root="true" ma:fieldsID="bd6f158418db4fef40a19feac0603186" ns2:_="" ns3:_="">
    <xsd:import namespace="c55fad0d-7e04-4689-9403-ab93fcd16b90"/>
    <xsd:import namespace="0ae06f7b-17ae-4674-b4db-8ad50bfbf1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DocumentType" minOccurs="0"/>
                <xsd:element ref="ns2:Symptom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fad0d-7e04-4689-9403-ab93fcd16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714ebc-df88-4e82-964b-04070af5ac3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cumentType" ma:index="19" nillable="true" ma:displayName="Document Type" ma:format="Dropdown" ma:internalName="DocumentType">
      <xsd:simpleType>
        <xsd:restriction base="dms:Choice">
          <xsd:enumeration value="Project Doc"/>
          <xsd:enumeration value="2020 version 2"/>
          <xsd:enumeration value="Choice 3"/>
        </xsd:restriction>
      </xsd:simpleType>
    </xsd:element>
    <xsd:element name="SymptomSection" ma:index="20" nillable="true" ma:displayName="Symptom Section" ma:format="Dropdown" ma:internalName="SymptomSection">
      <xsd:simpleType>
        <xsd:restriction base="dms:Choice">
          <xsd:enumeration value="Fever"/>
          <xsd:enumeration value="Infection"/>
          <xsd:enumeration value="Breathing"/>
          <xsd:enumeration value="Bleeding_Bruising"/>
          <xsd:enumeration value="Neuro"/>
          <xsd:enumeration value="Activity"/>
          <xsd:enumeration value="Pain"/>
          <xsd:enumeration value="Rash_Contacts"/>
          <xsd:enumeration value="Nausea, Eating, Drinking"/>
          <xsd:enumeration value="Vomiting"/>
          <xsd:enumeration value="Mucositis"/>
          <xsd:enumeration value="Urinary Output"/>
          <xsd:enumeration value="Diarrhoea"/>
          <xsd:enumeration value="Constipation"/>
          <xsd:enumeration value="General, Education"/>
        </xsd:restriction>
      </xsd:simpleType>
    </xsd:element>
  </xsd:schema>
  <xsd:schema xmlns:xsd="http://www.w3.org/2001/XMLSchema" xmlns:xs="http://www.w3.org/2001/XMLSchema" xmlns:dms="http://schemas.microsoft.com/office/2006/documentManagement/types" xmlns:pc="http://schemas.microsoft.com/office/infopath/2007/PartnerControls" targetNamespace="0ae06f7b-17ae-4674-b4db-8ad50bfbf1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0aa875a-f9ca-4b85-85b6-7ebdc5a74187}" ma:internalName="TaxCatchAll" ma:showField="CatchAllData" ma:web="0ae06f7b-17ae-4674-b4db-8ad50bfbf1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00CA28-773A-464F-926A-D6A39F070204}">
  <ds:schemaRefs>
    <ds:schemaRef ds:uri="http://purl.org/dc/elements/1.1/"/>
    <ds:schemaRef ds:uri="http://schemas.microsoft.com/office/2006/metadata/properties"/>
    <ds:schemaRef ds:uri="http://schemas.microsoft.com/office/2006/documentManagement/types"/>
    <ds:schemaRef ds:uri="http://purl.org/dc/terms/"/>
    <ds:schemaRef ds:uri="de4c1315-6676-4176-809a-ca3efd1944bf"/>
    <ds:schemaRef ds:uri="http://purl.org/dc/dcmitype/"/>
    <ds:schemaRef ds:uri="ce42472b-cd2f-46f9-a65f-89d7772a6ff6"/>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83AA847-C6AA-4F88-98F0-D41A117995D4}">
  <ds:schemaRefs>
    <ds:schemaRef ds:uri="http://schemas.microsoft.com/office/2006/metadata/longProperties"/>
  </ds:schemaRefs>
</ds:datastoreItem>
</file>

<file path=customXml/itemProps3.xml><?xml version="1.0" encoding="utf-8"?>
<ds:datastoreItem xmlns:ds="http://schemas.openxmlformats.org/officeDocument/2006/customXml" ds:itemID="{B3A10F3D-9BC6-4473-ABB1-73884E7DC39E}"/>
</file>

<file path=customXml/itemProps4.xml><?xml version="1.0" encoding="utf-8"?>
<ds:datastoreItem xmlns:ds="http://schemas.openxmlformats.org/officeDocument/2006/customXml" ds:itemID="{2C7E17D0-6F86-4CBD-BA06-1EC422B0DF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3026</TotalTime>
  <Words>1797</Words>
  <Application>Microsoft Office PowerPoint</Application>
  <PresentationFormat>On-screen Show (4:3)</PresentationFormat>
  <Paragraphs>256</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ＭＳ Ｐゴシック</vt:lpstr>
      <vt:lpstr>Arial</vt:lpstr>
      <vt:lpstr>Calibri</vt:lpstr>
      <vt:lpstr>Helvetica</vt:lpstr>
      <vt:lpstr>Wingdings 2</vt:lpstr>
      <vt:lpstr>Office Theme</vt:lpstr>
      <vt:lpstr>1_Custom Design</vt:lpstr>
      <vt:lpstr>PowerPoint Presentation</vt:lpstr>
      <vt:lpstr>This presentation will cover….</vt:lpstr>
      <vt:lpstr>Aim of the Tool Kit</vt:lpstr>
      <vt:lpstr>The Paediatric Toolkit</vt:lpstr>
      <vt:lpstr>Training</vt:lpstr>
      <vt:lpstr>What is The Telephone  Triage Tool Kit?</vt:lpstr>
      <vt:lpstr>Scoring system</vt:lpstr>
      <vt:lpstr>PowerPoint Presentation</vt:lpstr>
      <vt:lpstr>PowerPoint Presentation</vt:lpstr>
      <vt:lpstr>PowerPoint Presentation</vt:lpstr>
      <vt:lpstr>Step 1- Data collection</vt:lpstr>
      <vt:lpstr>Step 2 – Assessment of child/YP</vt:lpstr>
      <vt:lpstr>Step 3 – RAG grading assessment</vt:lpstr>
      <vt:lpstr>PowerPoint Presentation</vt:lpstr>
      <vt:lpstr>Special considerations</vt:lpstr>
      <vt:lpstr>PowerPoint Presentation</vt:lpstr>
      <vt:lpstr>Log Sheet review</vt:lpstr>
      <vt:lpstr>PowerPoint Presentation</vt:lpstr>
      <vt:lpstr>Scenarios, role play and reflection</vt:lpstr>
      <vt:lpstr>Guide to using scenarios</vt:lpstr>
      <vt:lpstr>Guide to using review and reflective constructive critique</vt:lpstr>
      <vt:lpstr>PowerPoint Presentation</vt:lpstr>
      <vt:lpstr>Any questions?</vt:lpstr>
      <vt:lpstr>PowerPoint Presentation</vt:lpstr>
    </vt:vector>
  </TitlesOfParts>
  <Company>Wolverhampton City PCT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Telephone_CYP_Triage_Toolkit_Training_Presentation_2020_FINAL</dc:title>
  <dc:creator>admin</dc:creator>
  <cp:lastModifiedBy>Linda Sanderson</cp:lastModifiedBy>
  <cp:revision>352</cp:revision>
  <cp:lastPrinted>2020-01-23T17:35:30Z</cp:lastPrinted>
  <dcterms:created xsi:type="dcterms:W3CDTF">2009-09-15T16:55:14Z</dcterms:created>
  <dcterms:modified xsi:type="dcterms:W3CDTF">2020-10-29T10:19:15Z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000800b0030000000000010242110207c74006b004c800</vt:lpwstr>
  </property>
  <property fmtid="{D5CDD505-2E9C-101B-9397-08002B2CF9AE}" pid="3" name="Document Type">
    <vt:lpwstr>Training Document</vt:lpwstr>
  </property>
  <property fmtid="{D5CDD505-2E9C-101B-9397-08002B2CF9AE}" pid="4" name="display_urn:schemas-microsoft-com:office:office#SharedWithUsers">
    <vt:lpwstr>Jeanette Hawkins</vt:lpwstr>
  </property>
  <property fmtid="{D5CDD505-2E9C-101B-9397-08002B2CF9AE}" pid="5" name="SharedWithUsers">
    <vt:lpwstr>59;#Jeanette Hawkins</vt:lpwstr>
  </property>
  <property fmtid="{D5CDD505-2E9C-101B-9397-08002B2CF9AE}" pid="6" name="ContentTypeId">
    <vt:lpwstr>0x010100D67CB7A85D2C95468D273A3BCE3AB845</vt:lpwstr>
  </property>
  <property fmtid="{D5CDD505-2E9C-101B-9397-08002B2CF9AE}" pid="7" name="MediaServiceImageTags">
    <vt:lpwstr/>
  </property>
</Properties>
</file>